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7" r:id="rId5"/>
    <p:sldId id="264" r:id="rId6"/>
    <p:sldId id="266" r:id="rId7"/>
    <p:sldId id="262" r:id="rId8"/>
    <p:sldId id="258" r:id="rId9"/>
    <p:sldId id="263" r:id="rId10"/>
    <p:sldId id="265" r:id="rId11"/>
    <p:sldId id="268" r:id="rId12"/>
    <p:sldId id="261" r:id="rId13"/>
    <p:sldId id="25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9572-5811-4119-94BE-A7EA019BF942}" type="datetimeFigureOut">
              <a:rPr lang="en-US" smtClean="0"/>
              <a:t>16-01-05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FCCF-B036-4EB4-91C6-EA34F3084C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1"/>
            <a:ext cx="7772400" cy="15421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to Know…</a:t>
            </a:r>
            <a:br>
              <a:rPr lang="en-US" dirty="0" smtClean="0"/>
            </a:br>
            <a:r>
              <a:rPr lang="en-US" dirty="0" smtClean="0"/>
              <a:t>Colonial Period and FNS Resistance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96143"/>
            <a:ext cx="6400800" cy="3842657"/>
          </a:xfrm>
        </p:spPr>
        <p:txBody>
          <a:bodyPr/>
          <a:lstStyle/>
          <a:p>
            <a:r>
              <a:rPr lang="en-US" dirty="0" smtClean="0"/>
              <a:t>Ch. 5 &amp; </a:t>
            </a:r>
            <a:r>
              <a:rPr lang="en-US" dirty="0" smtClean="0"/>
              <a:t>6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Dam it!</a:t>
            </a:r>
          </a:p>
          <a:p>
            <a:r>
              <a:rPr lang="en-US" dirty="0" smtClean="0"/>
              <a:t>                            More notes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pic>
        <p:nvPicPr>
          <p:cNvPr id="4" name="Picture 3" descr="can-stock-photo_csp46857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413001"/>
            <a:ext cx="3086100" cy="322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O’Reilly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Succeeded G.M. </a:t>
            </a:r>
            <a:r>
              <a:rPr lang="en-US" dirty="0" err="1" smtClean="0"/>
              <a:t>Sproat</a:t>
            </a:r>
            <a:endParaRPr lang="en-US" dirty="0" smtClean="0"/>
          </a:p>
          <a:p>
            <a:r>
              <a:rPr lang="en-US" dirty="0" err="1" smtClean="0"/>
              <a:t>Trutch’s</a:t>
            </a:r>
            <a:r>
              <a:rPr lang="en-US" dirty="0" smtClean="0"/>
              <a:t> brother-in-law-appointed by </a:t>
            </a:r>
            <a:r>
              <a:rPr lang="en-US" dirty="0" err="1" smtClean="0"/>
              <a:t>Trutch</a:t>
            </a:r>
            <a:endParaRPr lang="en-US" dirty="0" smtClean="0"/>
          </a:p>
          <a:p>
            <a:r>
              <a:rPr lang="en-US" dirty="0" smtClean="0"/>
              <a:t>Reduced the size of reserves that </a:t>
            </a:r>
            <a:r>
              <a:rPr lang="en-US" dirty="0" err="1" smtClean="0"/>
              <a:t>Sproat</a:t>
            </a:r>
            <a:r>
              <a:rPr lang="en-US" dirty="0" smtClean="0"/>
              <a:t> had set out</a:t>
            </a:r>
          </a:p>
          <a:p>
            <a:r>
              <a:rPr lang="en-US" dirty="0" smtClean="0"/>
              <a:t>Met with FNS and decreed where reserves would be made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much left over to live on…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775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Mountain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Led Nisga’a delegation to Victoria 1881</a:t>
            </a:r>
          </a:p>
          <a:p>
            <a:r>
              <a:rPr lang="en-US" dirty="0" smtClean="0"/>
              <a:t>Part of three </a:t>
            </a:r>
            <a:r>
              <a:rPr lang="en-US" dirty="0" err="1" smtClean="0"/>
              <a:t>Tsimshian</a:t>
            </a:r>
            <a:r>
              <a:rPr lang="en-US" dirty="0" smtClean="0"/>
              <a:t> chiefs that travelled to Ottawa in 1885</a:t>
            </a:r>
          </a:p>
          <a:p>
            <a:r>
              <a:rPr lang="en-US" dirty="0" smtClean="0"/>
              <a:t>Fought for land claims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Kelly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Haida</a:t>
            </a:r>
            <a:endParaRPr lang="en-US" dirty="0" smtClean="0"/>
          </a:p>
          <a:p>
            <a:r>
              <a:rPr lang="en-US" dirty="0" smtClean="0"/>
              <a:t>Voted as speaker during Victoria 1911 Conference</a:t>
            </a:r>
          </a:p>
          <a:p>
            <a:r>
              <a:rPr lang="en-US" dirty="0" smtClean="0"/>
              <a:t>Fought for recognition of Aboriginal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 (or writing)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Content Placeholder 3" descr="Mr. Golds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619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James Douglas (1803-1877)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HBC employee</a:t>
            </a:r>
          </a:p>
          <a:p>
            <a:r>
              <a:rPr lang="en-US" sz="2800" dirty="0" smtClean="0"/>
              <a:t>Governor of Colony of Vancouver Island and later British Columbia</a:t>
            </a:r>
          </a:p>
          <a:p>
            <a:r>
              <a:rPr lang="en-US" sz="2800" dirty="0" smtClean="0"/>
              <a:t>wrote 14 Douglas Treaties (1850-1854)</a:t>
            </a:r>
          </a:p>
          <a:p>
            <a:r>
              <a:rPr lang="en-US" sz="2800" dirty="0" smtClean="0"/>
              <a:t>Set up reserve system (after 1854)</a:t>
            </a:r>
          </a:p>
          <a:p>
            <a:r>
              <a:rPr lang="en-US" sz="2800" dirty="0" smtClean="0"/>
              <a:t>Negative legacy for First Nations since he unknowingly set a precedent for size of reserves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Sir Edward Lytton (1803-1873)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Colonial secretary (British government 1858-1866)</a:t>
            </a:r>
          </a:p>
          <a:p>
            <a:r>
              <a:rPr lang="en-US" dirty="0" smtClean="0"/>
              <a:t>Interested in creating model communities fashioned after English country villages</a:t>
            </a:r>
          </a:p>
          <a:p>
            <a:r>
              <a:rPr lang="en-US" dirty="0" smtClean="0"/>
              <a:t>Douglas agreed with Lytton and created reserves as a result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get worse...</a:t>
            </a:r>
            <a:endParaRPr lang="en-US" dirty="0"/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1886857"/>
            <a:ext cx="8229600" cy="4971143"/>
          </a:xfrm>
        </p:spPr>
      </p:pic>
    </p:spTree>
    <p:extLst>
      <p:ext uri="{BB962C8B-B14F-4D97-AF65-F5344CB8AC3E}">
        <p14:creationId xmlns:p14="http://schemas.microsoft.com/office/powerpoint/2010/main" val="196327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Trutch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Successor to Douglas (1871-1876)</a:t>
            </a:r>
          </a:p>
          <a:p>
            <a:r>
              <a:rPr lang="en-US" dirty="0"/>
              <a:t>Did not believe in Aboriginal title, believed instead that the land was “empty and free for the taking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 1867 he reduced the reserves by 91%</a:t>
            </a:r>
          </a:p>
          <a:p>
            <a:r>
              <a:rPr lang="en-US" dirty="0"/>
              <a:t>In 1870 denied existence of aboriginal title setting the way for government to prohibit FNS from pre-empting </a:t>
            </a:r>
            <a:r>
              <a:rPr lang="en-US" dirty="0" smtClean="0"/>
              <a:t>land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Quotes by </a:t>
            </a:r>
            <a:r>
              <a:rPr lang="en-US" sz="3600" dirty="0" err="1" smtClean="0"/>
              <a:t>Trutch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"I think they are the ugliest and laziest creatures I ever saw and we should as soon think of being afraid of our dogs as of them." </a:t>
            </a:r>
            <a:endParaRPr lang="en-US" dirty="0" smtClean="0"/>
          </a:p>
          <a:p>
            <a:r>
              <a:rPr lang="en-US" dirty="0"/>
              <a:t>"I have not yet met with a single Indian whom I consider to have attained even the most glimmering perception of the Christian creed." </a:t>
            </a:r>
            <a:endParaRPr lang="en-US" dirty="0" smtClean="0"/>
          </a:p>
          <a:p>
            <a:r>
              <a:rPr lang="en-US" dirty="0" smtClean="0"/>
              <a:t>“…good </a:t>
            </a:r>
            <a:r>
              <a:rPr lang="en-US" dirty="0"/>
              <a:t>arable and grazing land should be given to white settlers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Israel Powell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Superintendent of Indian Affairs for B.C. (appointed in 1871)</a:t>
            </a:r>
          </a:p>
          <a:p>
            <a:r>
              <a:rPr lang="en-US" dirty="0" smtClean="0"/>
              <a:t>Divided the province into regions called “Agencies” each administered by an Indian Agent</a:t>
            </a:r>
          </a:p>
          <a:p>
            <a:r>
              <a:rPr lang="en-US" dirty="0" smtClean="0"/>
              <a:t>Had to determine what reserve lands had been allocated for FNS before Confederation</a:t>
            </a:r>
          </a:p>
          <a:p>
            <a:r>
              <a:rPr lang="en-US" dirty="0" smtClean="0"/>
              <a:t>Had to continue to assign Indian reserve land</a:t>
            </a:r>
          </a:p>
          <a:p>
            <a:r>
              <a:rPr lang="en-US" dirty="0" smtClean="0"/>
              <a:t>Caught in middle of conflict between policies of Department of Indian Affairs (Ottawa) and provincial </a:t>
            </a:r>
            <a:r>
              <a:rPr lang="en-US" dirty="0" err="1" smtClean="0"/>
              <a:t>gov’t</a:t>
            </a:r>
            <a:r>
              <a:rPr lang="en-US" dirty="0" smtClean="0"/>
              <a:t> in Victoria which was reluctant to implement federal policies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</a:t>
            </a:r>
            <a:r>
              <a:rPr lang="en-US" dirty="0" err="1" smtClean="0"/>
              <a:t>Dufferin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 General of Canada (1872-1878)</a:t>
            </a:r>
          </a:p>
          <a:p>
            <a:r>
              <a:rPr lang="en-US" dirty="0" smtClean="0"/>
              <a:t>Told </a:t>
            </a:r>
            <a:r>
              <a:rPr lang="en-US" dirty="0" err="1" smtClean="0"/>
              <a:t>Tsimshian</a:t>
            </a:r>
            <a:r>
              <a:rPr lang="en-US" dirty="0" smtClean="0"/>
              <a:t> that the people of Canada recognized them “as ancient inhabitants of the country”</a:t>
            </a:r>
          </a:p>
          <a:p>
            <a:r>
              <a:rPr lang="en-US" dirty="0" smtClean="0"/>
              <a:t>Made a speech to politicians and businessmen in Victoria stating that Aboriginal title existed</a:t>
            </a:r>
          </a:p>
          <a:p>
            <a:r>
              <a:rPr lang="en-US" dirty="0" smtClean="0"/>
              <a:t>Politicians in Victoria did not agree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G.M. </a:t>
            </a:r>
            <a:r>
              <a:rPr lang="en-US" dirty="0" err="1" smtClean="0"/>
              <a:t>Sproat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Indian Reserve Commissioner</a:t>
            </a:r>
          </a:p>
          <a:p>
            <a:r>
              <a:rPr lang="en-US" dirty="0" smtClean="0"/>
              <a:t>Lived among </a:t>
            </a:r>
            <a:r>
              <a:rPr lang="en-US" dirty="0" err="1" smtClean="0"/>
              <a:t>Nuu-chah-nulth</a:t>
            </a:r>
            <a:r>
              <a:rPr lang="en-US" dirty="0" smtClean="0"/>
              <a:t> people &amp; was sympathetic to FNS</a:t>
            </a:r>
          </a:p>
          <a:p>
            <a:r>
              <a:rPr lang="en-US" dirty="0" smtClean="0"/>
              <a:t>Was as generous as he could be in allotting reserves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495</Words>
  <Application>Microsoft Macintosh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People to Know… Colonial Period and FNS Resistance</vt:lpstr>
      <vt:lpstr>James Douglas (1803-1877)</vt:lpstr>
      <vt:lpstr>Sir Edward Lytton (1803-1873)</vt:lpstr>
      <vt:lpstr>Things get worse...</vt:lpstr>
      <vt:lpstr>Joseph Trutch</vt:lpstr>
      <vt:lpstr>Quotes by Trutch</vt:lpstr>
      <vt:lpstr>Dr. Israel Powell</vt:lpstr>
      <vt:lpstr>Lord Dufferin</vt:lpstr>
      <vt:lpstr>G.M. Sproat</vt:lpstr>
      <vt:lpstr>Peter O’Reilly</vt:lpstr>
      <vt:lpstr>Not much left over to live on…</vt:lpstr>
      <vt:lpstr>Chief Mountain</vt:lpstr>
      <vt:lpstr>Peter Kelly</vt:lpstr>
      <vt:lpstr>Thanks for listening (or writing) </vt:lpstr>
    </vt:vector>
  </TitlesOfParts>
  <Company>Langley School District (#35)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Who </dc:title>
  <dc:creator>Brookswood Secondary School</dc:creator>
  <cp:lastModifiedBy>sd35 user</cp:lastModifiedBy>
  <cp:revision>15</cp:revision>
  <dcterms:created xsi:type="dcterms:W3CDTF">2012-01-18T22:15:02Z</dcterms:created>
  <dcterms:modified xsi:type="dcterms:W3CDTF">2016-01-05T19:31:35Z</dcterms:modified>
</cp:coreProperties>
</file>