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5" r:id="rId3"/>
    <p:sldId id="269" r:id="rId4"/>
    <p:sldId id="268" r:id="rId5"/>
    <p:sldId id="270" r:id="rId6"/>
    <p:sldId id="266"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4643"/>
  </p:normalViewPr>
  <p:slideViewPr>
    <p:cSldViewPr snapToGrid="0" snapToObjects="1">
      <p:cViewPr varScale="1">
        <p:scale>
          <a:sx n="96" d="100"/>
          <a:sy n="96" d="100"/>
        </p:scale>
        <p:origin x="62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68FF1-1133-ED4C-BECA-DE7BCA998FB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E3E7821-4212-B14A-BA06-6E2048DC70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998C433-BBA1-5547-B039-55DE7BEBB335}"/>
              </a:ext>
            </a:extLst>
          </p:cNvPr>
          <p:cNvSpPr>
            <a:spLocks noGrp="1"/>
          </p:cNvSpPr>
          <p:nvPr>
            <p:ph type="dt" sz="half" idx="10"/>
          </p:nvPr>
        </p:nvSpPr>
        <p:spPr/>
        <p:txBody>
          <a:bodyPr/>
          <a:lstStyle/>
          <a:p>
            <a:fld id="{1F2B0587-5E1B-544B-B306-76462D1B5FA6}" type="datetimeFigureOut">
              <a:rPr lang="en-US" smtClean="0"/>
              <a:t>1/18/19</a:t>
            </a:fld>
            <a:endParaRPr lang="en-US"/>
          </a:p>
        </p:txBody>
      </p:sp>
      <p:sp>
        <p:nvSpPr>
          <p:cNvPr id="5" name="Footer Placeholder 4">
            <a:extLst>
              <a:ext uri="{FF2B5EF4-FFF2-40B4-BE49-F238E27FC236}">
                <a16:creationId xmlns:a16="http://schemas.microsoft.com/office/drawing/2014/main" id="{4CDE56E7-95D1-A246-97B6-DEAF378433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1957B5-B744-784F-B0EC-E43C560C220A}"/>
              </a:ext>
            </a:extLst>
          </p:cNvPr>
          <p:cNvSpPr>
            <a:spLocks noGrp="1"/>
          </p:cNvSpPr>
          <p:nvPr>
            <p:ph type="sldNum" sz="quarter" idx="12"/>
          </p:nvPr>
        </p:nvSpPr>
        <p:spPr/>
        <p:txBody>
          <a:bodyPr/>
          <a:lstStyle/>
          <a:p>
            <a:fld id="{2D69472C-E2A0-7B4B-8FE6-7782FB24EB0D}" type="slidenum">
              <a:rPr lang="en-US" smtClean="0"/>
              <a:t>‹#›</a:t>
            </a:fld>
            <a:endParaRPr lang="en-US"/>
          </a:p>
        </p:txBody>
      </p:sp>
    </p:spTree>
    <p:extLst>
      <p:ext uri="{BB962C8B-B14F-4D97-AF65-F5344CB8AC3E}">
        <p14:creationId xmlns:p14="http://schemas.microsoft.com/office/powerpoint/2010/main" val="1751701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DBDC9-6F4E-6141-BA5A-33F95BC1AE9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3433A59-ED4C-7E47-8D3D-8638FBF475D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6C890D-73B7-F940-81A6-667CB1C0E796}"/>
              </a:ext>
            </a:extLst>
          </p:cNvPr>
          <p:cNvSpPr>
            <a:spLocks noGrp="1"/>
          </p:cNvSpPr>
          <p:nvPr>
            <p:ph type="dt" sz="half" idx="10"/>
          </p:nvPr>
        </p:nvSpPr>
        <p:spPr/>
        <p:txBody>
          <a:bodyPr/>
          <a:lstStyle/>
          <a:p>
            <a:fld id="{1F2B0587-5E1B-544B-B306-76462D1B5FA6}" type="datetimeFigureOut">
              <a:rPr lang="en-US" smtClean="0"/>
              <a:t>1/18/19</a:t>
            </a:fld>
            <a:endParaRPr lang="en-US"/>
          </a:p>
        </p:txBody>
      </p:sp>
      <p:sp>
        <p:nvSpPr>
          <p:cNvPr id="5" name="Footer Placeholder 4">
            <a:extLst>
              <a:ext uri="{FF2B5EF4-FFF2-40B4-BE49-F238E27FC236}">
                <a16:creationId xmlns:a16="http://schemas.microsoft.com/office/drawing/2014/main" id="{37B71871-09AD-F747-AA14-5D53A816D7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E90A66-63CE-1545-94BA-EF9494850148}"/>
              </a:ext>
            </a:extLst>
          </p:cNvPr>
          <p:cNvSpPr>
            <a:spLocks noGrp="1"/>
          </p:cNvSpPr>
          <p:nvPr>
            <p:ph type="sldNum" sz="quarter" idx="12"/>
          </p:nvPr>
        </p:nvSpPr>
        <p:spPr/>
        <p:txBody>
          <a:bodyPr/>
          <a:lstStyle/>
          <a:p>
            <a:fld id="{2D69472C-E2A0-7B4B-8FE6-7782FB24EB0D}" type="slidenum">
              <a:rPr lang="en-US" smtClean="0"/>
              <a:t>‹#›</a:t>
            </a:fld>
            <a:endParaRPr lang="en-US"/>
          </a:p>
        </p:txBody>
      </p:sp>
    </p:spTree>
    <p:extLst>
      <p:ext uri="{BB962C8B-B14F-4D97-AF65-F5344CB8AC3E}">
        <p14:creationId xmlns:p14="http://schemas.microsoft.com/office/powerpoint/2010/main" val="2848200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E1FFAD-0972-CE48-9FFA-C5FA230E881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EDEDA21-A9FB-0544-A560-EC1BC4FC0E0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D32367-4027-C143-870D-A4828111051E}"/>
              </a:ext>
            </a:extLst>
          </p:cNvPr>
          <p:cNvSpPr>
            <a:spLocks noGrp="1"/>
          </p:cNvSpPr>
          <p:nvPr>
            <p:ph type="dt" sz="half" idx="10"/>
          </p:nvPr>
        </p:nvSpPr>
        <p:spPr/>
        <p:txBody>
          <a:bodyPr/>
          <a:lstStyle/>
          <a:p>
            <a:fld id="{1F2B0587-5E1B-544B-B306-76462D1B5FA6}" type="datetimeFigureOut">
              <a:rPr lang="en-US" smtClean="0"/>
              <a:t>1/18/19</a:t>
            </a:fld>
            <a:endParaRPr lang="en-US"/>
          </a:p>
        </p:txBody>
      </p:sp>
      <p:sp>
        <p:nvSpPr>
          <p:cNvPr id="5" name="Footer Placeholder 4">
            <a:extLst>
              <a:ext uri="{FF2B5EF4-FFF2-40B4-BE49-F238E27FC236}">
                <a16:creationId xmlns:a16="http://schemas.microsoft.com/office/drawing/2014/main" id="{3A1D5BF4-31D0-FF4B-AFE4-DE8C918D31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ECE38E-2E90-044C-B853-03F6C6D58048}"/>
              </a:ext>
            </a:extLst>
          </p:cNvPr>
          <p:cNvSpPr>
            <a:spLocks noGrp="1"/>
          </p:cNvSpPr>
          <p:nvPr>
            <p:ph type="sldNum" sz="quarter" idx="12"/>
          </p:nvPr>
        </p:nvSpPr>
        <p:spPr/>
        <p:txBody>
          <a:bodyPr/>
          <a:lstStyle/>
          <a:p>
            <a:fld id="{2D69472C-E2A0-7B4B-8FE6-7782FB24EB0D}" type="slidenum">
              <a:rPr lang="en-US" smtClean="0"/>
              <a:t>‹#›</a:t>
            </a:fld>
            <a:endParaRPr lang="en-US"/>
          </a:p>
        </p:txBody>
      </p:sp>
    </p:spTree>
    <p:extLst>
      <p:ext uri="{BB962C8B-B14F-4D97-AF65-F5344CB8AC3E}">
        <p14:creationId xmlns:p14="http://schemas.microsoft.com/office/powerpoint/2010/main" val="19553382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3_Title Only">
    <p:spTree>
      <p:nvGrpSpPr>
        <p:cNvPr id="1" name=""/>
        <p:cNvGrpSpPr/>
        <p:nvPr/>
      </p:nvGrpSpPr>
      <p:grpSpPr>
        <a:xfrm>
          <a:off x="0" y="0"/>
          <a:ext cx="0" cy="0"/>
          <a:chOff x="0" y="0"/>
          <a:chExt cx="0" cy="0"/>
        </a:xfrm>
      </p:grpSpPr>
      <p:pic>
        <p:nvPicPr>
          <p:cNvPr id="4" name="Picture 1" descr="Untitled-1.jpg">
            <a:extLst>
              <a:ext uri="{FF2B5EF4-FFF2-40B4-BE49-F238E27FC236}">
                <a16:creationId xmlns:a16="http://schemas.microsoft.com/office/drawing/2014/main" id="{FB653612-B9D5-BB44-BEA6-B4E7B6C0238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3">
            <a:extLst>
              <a:ext uri="{FF2B5EF4-FFF2-40B4-BE49-F238E27FC236}">
                <a16:creationId xmlns:a16="http://schemas.microsoft.com/office/drawing/2014/main" id="{C23C7B9A-FD86-864B-9B0A-552DB9F27878}"/>
              </a:ext>
            </a:extLst>
          </p:cNvPr>
          <p:cNvSpPr txBox="1">
            <a:spLocks/>
          </p:cNvSpPr>
          <p:nvPr userDrawn="1"/>
        </p:nvSpPr>
        <p:spPr bwMode="auto">
          <a:xfrm>
            <a:off x="1" y="6629400"/>
            <a:ext cx="2095500" cy="228600"/>
          </a:xfrm>
          <a:prstGeom prst="rect">
            <a:avLst/>
          </a:prstGeom>
          <a:noFill/>
          <a:ln>
            <a:noFill/>
          </a:ln>
          <a:extLst>
            <a:ext uri="{909E8E84-426E-40dd-AFC4-6F175D3DCCD1}"/>
            <a:ext uri="{91240B29-F687-4f45-9708-019B960494DF}"/>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algn="ctr" eaLnBrk="1" hangingPunct="1">
              <a:defRPr/>
            </a:pPr>
            <a:r>
              <a:rPr lang="en-US" altLang="en-US" sz="800">
                <a:solidFill>
                  <a:srgbClr val="000000"/>
                </a:solidFill>
              </a:rPr>
              <a:t>© 2015 Cengage Learning </a:t>
            </a:r>
          </a:p>
        </p:txBody>
      </p:sp>
      <p:sp>
        <p:nvSpPr>
          <p:cNvPr id="6" name="TextBox 5">
            <a:extLst>
              <a:ext uri="{FF2B5EF4-FFF2-40B4-BE49-F238E27FC236}">
                <a16:creationId xmlns:a16="http://schemas.microsoft.com/office/drawing/2014/main" id="{CB0E848E-44D4-8849-BDA2-F990E0F3CD23}"/>
              </a:ext>
            </a:extLst>
          </p:cNvPr>
          <p:cNvSpPr txBox="1">
            <a:spLocks noChangeArrowheads="1"/>
          </p:cNvSpPr>
          <p:nvPr/>
        </p:nvSpPr>
        <p:spPr bwMode="auto">
          <a:xfrm>
            <a:off x="812800" y="1600200"/>
            <a:ext cx="10566400" cy="4800600"/>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defRPr/>
            </a:pPr>
            <a:endParaRPr lang="en-US" sz="1800" dirty="0">
              <a:latin typeface="Calibri"/>
              <a:ea typeface="Calibri"/>
              <a:cs typeface="Calibri"/>
            </a:endParaRPr>
          </a:p>
          <a:p>
            <a:pPr eaLnBrk="1" hangingPunct="1">
              <a:defRPr/>
            </a:pPr>
            <a:endParaRPr lang="en-US" sz="1800" dirty="0">
              <a:latin typeface="Calibri"/>
              <a:ea typeface="Calibri"/>
              <a:cs typeface="Calibri"/>
            </a:endParaRPr>
          </a:p>
          <a:p>
            <a:pPr eaLnBrk="1" hangingPunct="1">
              <a:defRPr/>
            </a:pPr>
            <a:endParaRPr lang="en-US" sz="1800" dirty="0">
              <a:latin typeface="Calibri"/>
              <a:ea typeface="Calibri"/>
              <a:cs typeface="Calibri"/>
            </a:endParaRPr>
          </a:p>
          <a:p>
            <a:pPr eaLnBrk="1" hangingPunct="1">
              <a:defRPr/>
            </a:pPr>
            <a:endParaRPr lang="en-US" sz="1800" dirty="0">
              <a:latin typeface="Calibri"/>
              <a:ea typeface="Calibri"/>
              <a:cs typeface="Calibri"/>
            </a:endParaRPr>
          </a:p>
          <a:p>
            <a:pPr eaLnBrk="1" hangingPunct="1">
              <a:defRPr/>
            </a:pPr>
            <a:endParaRPr lang="en-US" sz="1800" dirty="0">
              <a:latin typeface="Calibri"/>
              <a:ea typeface="Calibri"/>
              <a:cs typeface="Calibri"/>
            </a:endParaRPr>
          </a:p>
          <a:p>
            <a:pPr eaLnBrk="1" hangingPunct="1">
              <a:defRPr/>
            </a:pPr>
            <a:endParaRPr lang="en-US" sz="1800" dirty="0">
              <a:latin typeface="Calibri"/>
              <a:ea typeface="Calibri"/>
              <a:cs typeface="Calibri"/>
            </a:endParaRPr>
          </a:p>
          <a:p>
            <a:pPr eaLnBrk="1" hangingPunct="1">
              <a:defRPr/>
            </a:pPr>
            <a:endParaRPr lang="en-US" sz="1800" dirty="0">
              <a:latin typeface="Calibri"/>
              <a:ea typeface="Calibri"/>
              <a:cs typeface="Calibri"/>
            </a:endParaRPr>
          </a:p>
          <a:p>
            <a:pPr eaLnBrk="1" hangingPunct="1">
              <a:defRPr/>
            </a:pPr>
            <a:endParaRPr lang="en-US" sz="1800" dirty="0">
              <a:latin typeface="Calibri"/>
              <a:ea typeface="Calibri"/>
              <a:cs typeface="Calibri"/>
            </a:endParaRPr>
          </a:p>
          <a:p>
            <a:pPr eaLnBrk="1" hangingPunct="1">
              <a:defRPr/>
            </a:pPr>
            <a:endParaRPr lang="en-US" sz="1800" dirty="0">
              <a:latin typeface="Calibri"/>
              <a:ea typeface="Calibri"/>
              <a:cs typeface="Calibri"/>
            </a:endParaRPr>
          </a:p>
          <a:p>
            <a:pPr eaLnBrk="1" hangingPunct="1">
              <a:defRPr/>
            </a:pPr>
            <a:endParaRPr lang="en-US" sz="1800" dirty="0">
              <a:latin typeface="Calibri"/>
              <a:ea typeface="Calibri"/>
              <a:cs typeface="Calibri"/>
            </a:endParaRPr>
          </a:p>
          <a:p>
            <a:pPr eaLnBrk="1" hangingPunct="1">
              <a:defRPr/>
            </a:pPr>
            <a:endParaRPr lang="en-US" sz="1800" dirty="0">
              <a:latin typeface="Calibri"/>
              <a:ea typeface="Calibri"/>
              <a:cs typeface="Calibri"/>
            </a:endParaRPr>
          </a:p>
          <a:p>
            <a:pPr eaLnBrk="1" hangingPunct="1">
              <a:defRPr/>
            </a:pPr>
            <a:endParaRPr lang="en-US" sz="1800" dirty="0">
              <a:latin typeface="Calibri"/>
              <a:ea typeface="Calibri"/>
              <a:cs typeface="Calibri"/>
            </a:endParaRPr>
          </a:p>
          <a:p>
            <a:pPr eaLnBrk="1" hangingPunct="1">
              <a:defRPr/>
            </a:pPr>
            <a:endParaRPr lang="en-US" sz="1800" dirty="0">
              <a:latin typeface="Calibri"/>
              <a:ea typeface="Calibri"/>
              <a:cs typeface="Calibri"/>
            </a:endParaRPr>
          </a:p>
          <a:p>
            <a:pPr eaLnBrk="1" hangingPunct="1">
              <a:defRPr/>
            </a:pPr>
            <a:endParaRPr lang="en-US" sz="1800" dirty="0">
              <a:latin typeface="Calibri"/>
              <a:ea typeface="Calibri"/>
              <a:cs typeface="Calibri"/>
            </a:endParaRPr>
          </a:p>
          <a:p>
            <a:pPr eaLnBrk="1" hangingPunct="1">
              <a:defRPr/>
            </a:pPr>
            <a:endParaRPr lang="en-US" sz="1800" dirty="0">
              <a:latin typeface="Calibri"/>
              <a:ea typeface="Calibri"/>
              <a:cs typeface="Calibri"/>
            </a:endParaRPr>
          </a:p>
          <a:p>
            <a:pPr eaLnBrk="1" hangingPunct="1">
              <a:defRPr/>
            </a:pPr>
            <a:endParaRPr lang="en-US" sz="1800" dirty="0">
              <a:latin typeface="Calibri"/>
              <a:ea typeface="Calibri"/>
              <a:cs typeface="Calibri"/>
            </a:endParaRPr>
          </a:p>
          <a:p>
            <a:pPr eaLnBrk="1" hangingPunct="1">
              <a:defRPr/>
            </a:pPr>
            <a:endParaRPr lang="en-US" sz="1800" dirty="0">
              <a:latin typeface="Calibri"/>
              <a:ea typeface="Calibri"/>
              <a:cs typeface="Calibri"/>
            </a:endParaRPr>
          </a:p>
        </p:txBody>
      </p:sp>
      <p:sp>
        <p:nvSpPr>
          <p:cNvPr id="2" name="Title 1"/>
          <p:cNvSpPr>
            <a:spLocks noGrp="1"/>
          </p:cNvSpPr>
          <p:nvPr>
            <p:ph type="title"/>
          </p:nvPr>
        </p:nvSpPr>
        <p:spPr/>
        <p:txBody>
          <a:bodyPr/>
          <a:lstStyle>
            <a:lvl1pPr>
              <a:defRPr>
                <a:latin typeface="Calibri"/>
                <a:cs typeface="Calibri"/>
              </a:defRPr>
            </a:lvl1pPr>
          </a:lstStyle>
          <a:p>
            <a:r>
              <a:rPr lang="en-US" dirty="0"/>
              <a:t>Click to edit Master title style</a:t>
            </a:r>
            <a:endParaRPr dirty="0"/>
          </a:p>
        </p:txBody>
      </p:sp>
      <p:sp>
        <p:nvSpPr>
          <p:cNvPr id="15" name="Content Placeholder 2"/>
          <p:cNvSpPr>
            <a:spLocks noGrp="1"/>
          </p:cNvSpPr>
          <p:nvPr>
            <p:ph sz="half" idx="1"/>
          </p:nvPr>
        </p:nvSpPr>
        <p:spPr>
          <a:xfrm>
            <a:off x="732367" y="1600201"/>
            <a:ext cx="10037235" cy="4952999"/>
          </a:xfrm>
        </p:spPr>
        <p:txBody>
          <a:bodyPr>
            <a:normAutofit/>
          </a:bodyPr>
          <a:lstStyle>
            <a:lvl1pPr>
              <a:spcBef>
                <a:spcPts val="1600"/>
              </a:spcBef>
              <a:defRPr sz="26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extLst>
      <p:ext uri="{BB962C8B-B14F-4D97-AF65-F5344CB8AC3E}">
        <p14:creationId xmlns:p14="http://schemas.microsoft.com/office/powerpoint/2010/main" val="1724584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50F9F-558E-E64F-94A4-4BD4FBB7F0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F0E21F-1454-4045-8960-E11DA5F983E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C5F446-2468-5340-888D-A6C1B47C305F}"/>
              </a:ext>
            </a:extLst>
          </p:cNvPr>
          <p:cNvSpPr>
            <a:spLocks noGrp="1"/>
          </p:cNvSpPr>
          <p:nvPr>
            <p:ph type="dt" sz="half" idx="10"/>
          </p:nvPr>
        </p:nvSpPr>
        <p:spPr/>
        <p:txBody>
          <a:bodyPr/>
          <a:lstStyle/>
          <a:p>
            <a:fld id="{1F2B0587-5E1B-544B-B306-76462D1B5FA6}" type="datetimeFigureOut">
              <a:rPr lang="en-US" smtClean="0"/>
              <a:t>1/18/19</a:t>
            </a:fld>
            <a:endParaRPr lang="en-US"/>
          </a:p>
        </p:txBody>
      </p:sp>
      <p:sp>
        <p:nvSpPr>
          <p:cNvPr id="5" name="Footer Placeholder 4">
            <a:extLst>
              <a:ext uri="{FF2B5EF4-FFF2-40B4-BE49-F238E27FC236}">
                <a16:creationId xmlns:a16="http://schemas.microsoft.com/office/drawing/2014/main" id="{92463909-9F0D-6349-AAAA-6AC66738AC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15384C-521D-BD4C-A9BA-639E253E283C}"/>
              </a:ext>
            </a:extLst>
          </p:cNvPr>
          <p:cNvSpPr>
            <a:spLocks noGrp="1"/>
          </p:cNvSpPr>
          <p:nvPr>
            <p:ph type="sldNum" sz="quarter" idx="12"/>
          </p:nvPr>
        </p:nvSpPr>
        <p:spPr/>
        <p:txBody>
          <a:bodyPr/>
          <a:lstStyle/>
          <a:p>
            <a:fld id="{2D69472C-E2A0-7B4B-8FE6-7782FB24EB0D}" type="slidenum">
              <a:rPr lang="en-US" smtClean="0"/>
              <a:t>‹#›</a:t>
            </a:fld>
            <a:endParaRPr lang="en-US"/>
          </a:p>
        </p:txBody>
      </p:sp>
    </p:spTree>
    <p:extLst>
      <p:ext uri="{BB962C8B-B14F-4D97-AF65-F5344CB8AC3E}">
        <p14:creationId xmlns:p14="http://schemas.microsoft.com/office/powerpoint/2010/main" val="1133518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682D6-9003-1B49-B6C1-72B56B90AFC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74552F7-6D6F-CF4E-9DAC-7939FC50B9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6189977-B682-8E4D-A3DB-2F8E79EA9F2C}"/>
              </a:ext>
            </a:extLst>
          </p:cNvPr>
          <p:cNvSpPr>
            <a:spLocks noGrp="1"/>
          </p:cNvSpPr>
          <p:nvPr>
            <p:ph type="dt" sz="half" idx="10"/>
          </p:nvPr>
        </p:nvSpPr>
        <p:spPr/>
        <p:txBody>
          <a:bodyPr/>
          <a:lstStyle/>
          <a:p>
            <a:fld id="{1F2B0587-5E1B-544B-B306-76462D1B5FA6}" type="datetimeFigureOut">
              <a:rPr lang="en-US" smtClean="0"/>
              <a:t>1/18/19</a:t>
            </a:fld>
            <a:endParaRPr lang="en-US"/>
          </a:p>
        </p:txBody>
      </p:sp>
      <p:sp>
        <p:nvSpPr>
          <p:cNvPr id="5" name="Footer Placeholder 4">
            <a:extLst>
              <a:ext uri="{FF2B5EF4-FFF2-40B4-BE49-F238E27FC236}">
                <a16:creationId xmlns:a16="http://schemas.microsoft.com/office/drawing/2014/main" id="{31F938CB-9888-104B-9C94-24A58F5139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C9B9B9-A955-344C-8AAC-A2192076FC92}"/>
              </a:ext>
            </a:extLst>
          </p:cNvPr>
          <p:cNvSpPr>
            <a:spLocks noGrp="1"/>
          </p:cNvSpPr>
          <p:nvPr>
            <p:ph type="sldNum" sz="quarter" idx="12"/>
          </p:nvPr>
        </p:nvSpPr>
        <p:spPr/>
        <p:txBody>
          <a:bodyPr/>
          <a:lstStyle/>
          <a:p>
            <a:fld id="{2D69472C-E2A0-7B4B-8FE6-7782FB24EB0D}" type="slidenum">
              <a:rPr lang="en-US" smtClean="0"/>
              <a:t>‹#›</a:t>
            </a:fld>
            <a:endParaRPr lang="en-US"/>
          </a:p>
        </p:txBody>
      </p:sp>
    </p:spTree>
    <p:extLst>
      <p:ext uri="{BB962C8B-B14F-4D97-AF65-F5344CB8AC3E}">
        <p14:creationId xmlns:p14="http://schemas.microsoft.com/office/powerpoint/2010/main" val="312092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8EF45-FC94-C54B-8FAF-0304A6B925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4892B7-1AC3-2944-AF60-58A268A5259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BB4CC92-6B89-7F42-BF87-A57367A93DA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B30AB7F-5BD2-BE4E-9AFE-BA4E988E82BC}"/>
              </a:ext>
            </a:extLst>
          </p:cNvPr>
          <p:cNvSpPr>
            <a:spLocks noGrp="1"/>
          </p:cNvSpPr>
          <p:nvPr>
            <p:ph type="dt" sz="half" idx="10"/>
          </p:nvPr>
        </p:nvSpPr>
        <p:spPr/>
        <p:txBody>
          <a:bodyPr/>
          <a:lstStyle/>
          <a:p>
            <a:fld id="{1F2B0587-5E1B-544B-B306-76462D1B5FA6}" type="datetimeFigureOut">
              <a:rPr lang="en-US" smtClean="0"/>
              <a:t>1/18/19</a:t>
            </a:fld>
            <a:endParaRPr lang="en-US"/>
          </a:p>
        </p:txBody>
      </p:sp>
      <p:sp>
        <p:nvSpPr>
          <p:cNvPr id="6" name="Footer Placeholder 5">
            <a:extLst>
              <a:ext uri="{FF2B5EF4-FFF2-40B4-BE49-F238E27FC236}">
                <a16:creationId xmlns:a16="http://schemas.microsoft.com/office/drawing/2014/main" id="{54926A92-A45B-7B44-A1F9-8AD7749745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BB53C0-C092-F249-B7BE-A6BFDFEDF17C}"/>
              </a:ext>
            </a:extLst>
          </p:cNvPr>
          <p:cNvSpPr>
            <a:spLocks noGrp="1"/>
          </p:cNvSpPr>
          <p:nvPr>
            <p:ph type="sldNum" sz="quarter" idx="12"/>
          </p:nvPr>
        </p:nvSpPr>
        <p:spPr/>
        <p:txBody>
          <a:bodyPr/>
          <a:lstStyle/>
          <a:p>
            <a:fld id="{2D69472C-E2A0-7B4B-8FE6-7782FB24EB0D}" type="slidenum">
              <a:rPr lang="en-US" smtClean="0"/>
              <a:t>‹#›</a:t>
            </a:fld>
            <a:endParaRPr lang="en-US"/>
          </a:p>
        </p:txBody>
      </p:sp>
    </p:spTree>
    <p:extLst>
      <p:ext uri="{BB962C8B-B14F-4D97-AF65-F5344CB8AC3E}">
        <p14:creationId xmlns:p14="http://schemas.microsoft.com/office/powerpoint/2010/main" val="2878324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1C0B1-9988-C34F-ACF1-EC2C29FDE5D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5F57D32-152C-DE4D-8DB6-3EA7EFFAF8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7409B7F-EEBF-664C-9063-66C5FCB6C90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5D98414-41ED-7940-A8D1-596DF1B32A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A3CA441-7852-DE4E-B7E5-7877FE725E4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2571706-9682-8B4A-933A-6FFF20CB42E6}"/>
              </a:ext>
            </a:extLst>
          </p:cNvPr>
          <p:cNvSpPr>
            <a:spLocks noGrp="1"/>
          </p:cNvSpPr>
          <p:nvPr>
            <p:ph type="dt" sz="half" idx="10"/>
          </p:nvPr>
        </p:nvSpPr>
        <p:spPr/>
        <p:txBody>
          <a:bodyPr/>
          <a:lstStyle/>
          <a:p>
            <a:fld id="{1F2B0587-5E1B-544B-B306-76462D1B5FA6}" type="datetimeFigureOut">
              <a:rPr lang="en-US" smtClean="0"/>
              <a:t>1/18/19</a:t>
            </a:fld>
            <a:endParaRPr lang="en-US"/>
          </a:p>
        </p:txBody>
      </p:sp>
      <p:sp>
        <p:nvSpPr>
          <p:cNvPr id="8" name="Footer Placeholder 7">
            <a:extLst>
              <a:ext uri="{FF2B5EF4-FFF2-40B4-BE49-F238E27FC236}">
                <a16:creationId xmlns:a16="http://schemas.microsoft.com/office/drawing/2014/main" id="{3E187ED8-6313-384B-B8F3-D667D6E4890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7F947A8-E5C1-9949-8F8A-779F3A773B2F}"/>
              </a:ext>
            </a:extLst>
          </p:cNvPr>
          <p:cNvSpPr>
            <a:spLocks noGrp="1"/>
          </p:cNvSpPr>
          <p:nvPr>
            <p:ph type="sldNum" sz="quarter" idx="12"/>
          </p:nvPr>
        </p:nvSpPr>
        <p:spPr/>
        <p:txBody>
          <a:bodyPr/>
          <a:lstStyle/>
          <a:p>
            <a:fld id="{2D69472C-E2A0-7B4B-8FE6-7782FB24EB0D}" type="slidenum">
              <a:rPr lang="en-US" smtClean="0"/>
              <a:t>‹#›</a:t>
            </a:fld>
            <a:endParaRPr lang="en-US"/>
          </a:p>
        </p:txBody>
      </p:sp>
    </p:spTree>
    <p:extLst>
      <p:ext uri="{BB962C8B-B14F-4D97-AF65-F5344CB8AC3E}">
        <p14:creationId xmlns:p14="http://schemas.microsoft.com/office/powerpoint/2010/main" val="2298321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1E7E9-5357-C54C-A4FC-1BA0AD31380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D915391-D702-644B-9399-C7E595021320}"/>
              </a:ext>
            </a:extLst>
          </p:cNvPr>
          <p:cNvSpPr>
            <a:spLocks noGrp="1"/>
          </p:cNvSpPr>
          <p:nvPr>
            <p:ph type="dt" sz="half" idx="10"/>
          </p:nvPr>
        </p:nvSpPr>
        <p:spPr/>
        <p:txBody>
          <a:bodyPr/>
          <a:lstStyle/>
          <a:p>
            <a:fld id="{1F2B0587-5E1B-544B-B306-76462D1B5FA6}" type="datetimeFigureOut">
              <a:rPr lang="en-US" smtClean="0"/>
              <a:t>1/18/19</a:t>
            </a:fld>
            <a:endParaRPr lang="en-US"/>
          </a:p>
        </p:txBody>
      </p:sp>
      <p:sp>
        <p:nvSpPr>
          <p:cNvPr id="4" name="Footer Placeholder 3">
            <a:extLst>
              <a:ext uri="{FF2B5EF4-FFF2-40B4-BE49-F238E27FC236}">
                <a16:creationId xmlns:a16="http://schemas.microsoft.com/office/drawing/2014/main" id="{1CBAA5FC-5F94-4942-8736-72EE9BB77A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0871336-B9D7-DF4A-B531-89D4AF9955B3}"/>
              </a:ext>
            </a:extLst>
          </p:cNvPr>
          <p:cNvSpPr>
            <a:spLocks noGrp="1"/>
          </p:cNvSpPr>
          <p:nvPr>
            <p:ph type="sldNum" sz="quarter" idx="12"/>
          </p:nvPr>
        </p:nvSpPr>
        <p:spPr/>
        <p:txBody>
          <a:bodyPr/>
          <a:lstStyle/>
          <a:p>
            <a:fld id="{2D69472C-E2A0-7B4B-8FE6-7782FB24EB0D}" type="slidenum">
              <a:rPr lang="en-US" smtClean="0"/>
              <a:t>‹#›</a:t>
            </a:fld>
            <a:endParaRPr lang="en-US"/>
          </a:p>
        </p:txBody>
      </p:sp>
    </p:spTree>
    <p:extLst>
      <p:ext uri="{BB962C8B-B14F-4D97-AF65-F5344CB8AC3E}">
        <p14:creationId xmlns:p14="http://schemas.microsoft.com/office/powerpoint/2010/main" val="3418150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AB3BE8-4D46-7F45-B5FF-4BDC06F84917}"/>
              </a:ext>
            </a:extLst>
          </p:cNvPr>
          <p:cNvSpPr>
            <a:spLocks noGrp="1"/>
          </p:cNvSpPr>
          <p:nvPr>
            <p:ph type="dt" sz="half" idx="10"/>
          </p:nvPr>
        </p:nvSpPr>
        <p:spPr/>
        <p:txBody>
          <a:bodyPr/>
          <a:lstStyle/>
          <a:p>
            <a:fld id="{1F2B0587-5E1B-544B-B306-76462D1B5FA6}" type="datetimeFigureOut">
              <a:rPr lang="en-US" smtClean="0"/>
              <a:t>1/18/19</a:t>
            </a:fld>
            <a:endParaRPr lang="en-US"/>
          </a:p>
        </p:txBody>
      </p:sp>
      <p:sp>
        <p:nvSpPr>
          <p:cNvPr id="3" name="Footer Placeholder 2">
            <a:extLst>
              <a:ext uri="{FF2B5EF4-FFF2-40B4-BE49-F238E27FC236}">
                <a16:creationId xmlns:a16="http://schemas.microsoft.com/office/drawing/2014/main" id="{D8621D32-2DE1-DC4C-AC6A-7502534236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1A42597-F563-6842-BFF0-A9064345815D}"/>
              </a:ext>
            </a:extLst>
          </p:cNvPr>
          <p:cNvSpPr>
            <a:spLocks noGrp="1"/>
          </p:cNvSpPr>
          <p:nvPr>
            <p:ph type="sldNum" sz="quarter" idx="12"/>
          </p:nvPr>
        </p:nvSpPr>
        <p:spPr/>
        <p:txBody>
          <a:bodyPr/>
          <a:lstStyle/>
          <a:p>
            <a:fld id="{2D69472C-E2A0-7B4B-8FE6-7782FB24EB0D}" type="slidenum">
              <a:rPr lang="en-US" smtClean="0"/>
              <a:t>‹#›</a:t>
            </a:fld>
            <a:endParaRPr lang="en-US"/>
          </a:p>
        </p:txBody>
      </p:sp>
    </p:spTree>
    <p:extLst>
      <p:ext uri="{BB962C8B-B14F-4D97-AF65-F5344CB8AC3E}">
        <p14:creationId xmlns:p14="http://schemas.microsoft.com/office/powerpoint/2010/main" val="1246900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8E9B8-0C9A-B948-A664-1A818CFAF6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FBDEEE8-F192-EA40-AEF2-999D71031C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9EF22C1-CCD7-5C4F-AFAC-053361A410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A233130-5DC9-2B44-A125-CFD8503F17C2}"/>
              </a:ext>
            </a:extLst>
          </p:cNvPr>
          <p:cNvSpPr>
            <a:spLocks noGrp="1"/>
          </p:cNvSpPr>
          <p:nvPr>
            <p:ph type="dt" sz="half" idx="10"/>
          </p:nvPr>
        </p:nvSpPr>
        <p:spPr/>
        <p:txBody>
          <a:bodyPr/>
          <a:lstStyle/>
          <a:p>
            <a:fld id="{1F2B0587-5E1B-544B-B306-76462D1B5FA6}" type="datetimeFigureOut">
              <a:rPr lang="en-US" smtClean="0"/>
              <a:t>1/18/19</a:t>
            </a:fld>
            <a:endParaRPr lang="en-US"/>
          </a:p>
        </p:txBody>
      </p:sp>
      <p:sp>
        <p:nvSpPr>
          <p:cNvPr id="6" name="Footer Placeholder 5">
            <a:extLst>
              <a:ext uri="{FF2B5EF4-FFF2-40B4-BE49-F238E27FC236}">
                <a16:creationId xmlns:a16="http://schemas.microsoft.com/office/drawing/2014/main" id="{8F7D043C-DBFB-AC49-BD67-6E16FFDDF9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207015-AC1C-D044-97BF-6B62B2BBC93C}"/>
              </a:ext>
            </a:extLst>
          </p:cNvPr>
          <p:cNvSpPr>
            <a:spLocks noGrp="1"/>
          </p:cNvSpPr>
          <p:nvPr>
            <p:ph type="sldNum" sz="quarter" idx="12"/>
          </p:nvPr>
        </p:nvSpPr>
        <p:spPr/>
        <p:txBody>
          <a:bodyPr/>
          <a:lstStyle/>
          <a:p>
            <a:fld id="{2D69472C-E2A0-7B4B-8FE6-7782FB24EB0D}" type="slidenum">
              <a:rPr lang="en-US" smtClean="0"/>
              <a:t>‹#›</a:t>
            </a:fld>
            <a:endParaRPr lang="en-US"/>
          </a:p>
        </p:txBody>
      </p:sp>
    </p:spTree>
    <p:extLst>
      <p:ext uri="{BB962C8B-B14F-4D97-AF65-F5344CB8AC3E}">
        <p14:creationId xmlns:p14="http://schemas.microsoft.com/office/powerpoint/2010/main" val="3879720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35A9C-F670-C04D-B01E-97C94EFDD7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4A79765-6145-1B4C-A976-1567FACE83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FF1B286-2CB0-604B-A00F-3B07C3CCB7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7FAA807-4A6F-D347-98CE-9379F2142789}"/>
              </a:ext>
            </a:extLst>
          </p:cNvPr>
          <p:cNvSpPr>
            <a:spLocks noGrp="1"/>
          </p:cNvSpPr>
          <p:nvPr>
            <p:ph type="dt" sz="half" idx="10"/>
          </p:nvPr>
        </p:nvSpPr>
        <p:spPr/>
        <p:txBody>
          <a:bodyPr/>
          <a:lstStyle/>
          <a:p>
            <a:fld id="{1F2B0587-5E1B-544B-B306-76462D1B5FA6}" type="datetimeFigureOut">
              <a:rPr lang="en-US" smtClean="0"/>
              <a:t>1/18/19</a:t>
            </a:fld>
            <a:endParaRPr lang="en-US"/>
          </a:p>
        </p:txBody>
      </p:sp>
      <p:sp>
        <p:nvSpPr>
          <p:cNvPr id="6" name="Footer Placeholder 5">
            <a:extLst>
              <a:ext uri="{FF2B5EF4-FFF2-40B4-BE49-F238E27FC236}">
                <a16:creationId xmlns:a16="http://schemas.microsoft.com/office/drawing/2014/main" id="{E69C3ABC-BBF7-C346-BD3B-DE225E7040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AE643E-9618-5440-A6B5-F5A45B86F9FE}"/>
              </a:ext>
            </a:extLst>
          </p:cNvPr>
          <p:cNvSpPr>
            <a:spLocks noGrp="1"/>
          </p:cNvSpPr>
          <p:nvPr>
            <p:ph type="sldNum" sz="quarter" idx="12"/>
          </p:nvPr>
        </p:nvSpPr>
        <p:spPr/>
        <p:txBody>
          <a:bodyPr/>
          <a:lstStyle/>
          <a:p>
            <a:fld id="{2D69472C-E2A0-7B4B-8FE6-7782FB24EB0D}" type="slidenum">
              <a:rPr lang="en-US" smtClean="0"/>
              <a:t>‹#›</a:t>
            </a:fld>
            <a:endParaRPr lang="en-US"/>
          </a:p>
        </p:txBody>
      </p:sp>
    </p:spTree>
    <p:extLst>
      <p:ext uri="{BB962C8B-B14F-4D97-AF65-F5344CB8AC3E}">
        <p14:creationId xmlns:p14="http://schemas.microsoft.com/office/powerpoint/2010/main" val="3630609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D19826-D5F7-8447-9541-8A754D971C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7B0D7DF-900A-5149-9390-88593D8617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C638B4-EAE8-CC43-8003-95B6D0C8DF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2B0587-5E1B-544B-B306-76462D1B5FA6}" type="datetimeFigureOut">
              <a:rPr lang="en-US" smtClean="0"/>
              <a:t>1/18/19</a:t>
            </a:fld>
            <a:endParaRPr lang="en-US"/>
          </a:p>
        </p:txBody>
      </p:sp>
      <p:sp>
        <p:nvSpPr>
          <p:cNvPr id="5" name="Footer Placeholder 4">
            <a:extLst>
              <a:ext uri="{FF2B5EF4-FFF2-40B4-BE49-F238E27FC236}">
                <a16:creationId xmlns:a16="http://schemas.microsoft.com/office/drawing/2014/main" id="{34CE0433-6235-6C48-BF0E-83ADF7FCC4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B2B270F-7F71-974D-A363-5F8C253CFC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69472C-E2A0-7B4B-8FE6-7782FB24EB0D}" type="slidenum">
              <a:rPr lang="en-US" smtClean="0"/>
              <a:t>‹#›</a:t>
            </a:fld>
            <a:endParaRPr lang="en-US"/>
          </a:p>
        </p:txBody>
      </p:sp>
    </p:spTree>
    <p:extLst>
      <p:ext uri="{BB962C8B-B14F-4D97-AF65-F5344CB8AC3E}">
        <p14:creationId xmlns:p14="http://schemas.microsoft.com/office/powerpoint/2010/main" val="3669995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7A252-0C4A-814D-A401-DC8A69CC1F33}"/>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D58FFA6-39B4-9C4A-AD21-3314AA484B2B}"/>
              </a:ext>
            </a:extLst>
          </p:cNvPr>
          <p:cNvSpPr>
            <a:spLocks noGrp="1"/>
          </p:cNvSpPr>
          <p:nvPr>
            <p:ph type="subTitle" idx="1"/>
          </p:nvPr>
        </p:nvSpPr>
        <p:spPr/>
        <p:txBody>
          <a:bodyPr/>
          <a:lstStyle/>
          <a:p>
            <a:endParaRPr lang="en-US"/>
          </a:p>
        </p:txBody>
      </p:sp>
      <p:pic>
        <p:nvPicPr>
          <p:cNvPr id="4" name="Picture 6" descr="Untitled-4.jpg">
            <a:extLst>
              <a:ext uri="{FF2B5EF4-FFF2-40B4-BE49-F238E27FC236}">
                <a16:creationId xmlns:a16="http://schemas.microsoft.com/office/drawing/2014/main" id="{F6C5904D-2A5D-FE4B-948D-5AE59F831C2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a:extLst>
              <a:ext uri="{FF2B5EF4-FFF2-40B4-BE49-F238E27FC236}">
                <a16:creationId xmlns:a16="http://schemas.microsoft.com/office/drawing/2014/main" id="{64072033-07BD-0D4C-B6CA-80CE48B836DF}"/>
              </a:ext>
            </a:extLst>
          </p:cNvPr>
          <p:cNvSpPr txBox="1">
            <a:spLocks noChangeArrowheads="1"/>
          </p:cNvSpPr>
          <p:nvPr/>
        </p:nvSpPr>
        <p:spPr bwMode="auto">
          <a:xfrm>
            <a:off x="4600575" y="2857500"/>
            <a:ext cx="4343400" cy="3086100"/>
          </a:xfrm>
          <a:prstGeom prst="rect">
            <a:avLst/>
          </a:prstGeom>
          <a:noFill/>
          <a:ln>
            <a:noFill/>
          </a:ln>
          <a:effectLst>
            <a:outerShdw dist="38100" dir="2700000" algn="tl" rotWithShape="0">
              <a:srgbClr val="808080">
                <a:alpha val="42998"/>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cs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eaLnBrk="1" hangingPunct="1">
              <a:spcBef>
                <a:spcPct val="0"/>
              </a:spcBef>
              <a:buFontTx/>
              <a:buNone/>
            </a:pPr>
            <a:r>
              <a:rPr lang="en-US" altLang="en-US" sz="4000" b="1" dirty="0">
                <a:solidFill>
                  <a:schemeClr val="bg1"/>
                </a:solidFill>
              </a:rPr>
              <a:t>Arrest to Trial</a:t>
            </a:r>
          </a:p>
        </p:txBody>
      </p:sp>
      <p:sp>
        <p:nvSpPr>
          <p:cNvPr id="6" name="Footer Placeholder 3">
            <a:extLst>
              <a:ext uri="{FF2B5EF4-FFF2-40B4-BE49-F238E27FC236}">
                <a16:creationId xmlns:a16="http://schemas.microsoft.com/office/drawing/2014/main" id="{6A83FE82-6685-0E41-9225-9E69BE9DE413}"/>
              </a:ext>
            </a:extLst>
          </p:cNvPr>
          <p:cNvSpPr txBox="1">
            <a:spLocks/>
          </p:cNvSpPr>
          <p:nvPr/>
        </p:nvSpPr>
        <p:spPr bwMode="auto">
          <a:xfrm>
            <a:off x="0" y="6629400"/>
            <a:ext cx="15716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cs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eaLnBrk="1" hangingPunct="1">
              <a:spcBef>
                <a:spcPct val="0"/>
              </a:spcBef>
              <a:buFontTx/>
              <a:buNone/>
            </a:pPr>
            <a:r>
              <a:rPr lang="en-US" altLang="en-US" sz="800">
                <a:solidFill>
                  <a:srgbClr val="FFFFFF"/>
                </a:solidFill>
              </a:rPr>
              <a:t>© 2015 Cengage Learning </a:t>
            </a:r>
          </a:p>
        </p:txBody>
      </p:sp>
      <p:pic>
        <p:nvPicPr>
          <p:cNvPr id="7" name="Picture 2">
            <a:extLst>
              <a:ext uri="{FF2B5EF4-FFF2-40B4-BE49-F238E27FC236}">
                <a16:creationId xmlns:a16="http://schemas.microsoft.com/office/drawing/2014/main" id="{322FEED5-8A39-A148-882F-BDFD5F28AF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1625" y="274638"/>
            <a:ext cx="4611688" cy="333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9126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a:extLst>
              <a:ext uri="{FF2B5EF4-FFF2-40B4-BE49-F238E27FC236}">
                <a16:creationId xmlns:a16="http://schemas.microsoft.com/office/drawing/2014/main" id="{A19BE370-DB65-A247-9FD6-02FB8F988F61}"/>
              </a:ext>
            </a:extLst>
          </p:cNvPr>
          <p:cNvSpPr>
            <a:spLocks noGrp="1"/>
          </p:cNvSpPr>
          <p:nvPr>
            <p:ph type="title"/>
          </p:nvPr>
        </p:nvSpPr>
        <p:spPr>
          <a:xfrm>
            <a:off x="838200" y="365125"/>
            <a:ext cx="10515600" cy="536023"/>
          </a:xfrm>
        </p:spPr>
        <p:txBody>
          <a:bodyPr>
            <a:normAutofit fontScale="90000"/>
          </a:bodyPr>
          <a:lstStyle/>
          <a:p>
            <a:r>
              <a:rPr lang="en-US" altLang="en-US" dirty="0">
                <a:solidFill>
                  <a:srgbClr val="FF0000"/>
                </a:solidFill>
                <a:highlight>
                  <a:srgbClr val="C0C0C0"/>
                </a:highlight>
                <a:latin typeface="Calibri" panose="020F0502020204030204" pitchFamily="34" charset="0"/>
                <a:cs typeface="Calibri" panose="020F0502020204030204" pitchFamily="34" charset="0"/>
              </a:rPr>
              <a:t>You’ve been Lawfully Arrested</a:t>
            </a:r>
          </a:p>
        </p:txBody>
      </p:sp>
      <p:sp>
        <p:nvSpPr>
          <p:cNvPr id="39939" name="Content Placeholder 2">
            <a:extLst>
              <a:ext uri="{FF2B5EF4-FFF2-40B4-BE49-F238E27FC236}">
                <a16:creationId xmlns:a16="http://schemas.microsoft.com/office/drawing/2014/main" id="{61F8368F-2E29-2F4E-9C74-46662496D823}"/>
              </a:ext>
            </a:extLst>
          </p:cNvPr>
          <p:cNvSpPr>
            <a:spLocks noGrp="1"/>
          </p:cNvSpPr>
          <p:nvPr>
            <p:ph sz="half" idx="1"/>
          </p:nvPr>
        </p:nvSpPr>
        <p:spPr>
          <a:xfrm>
            <a:off x="490330" y="1600200"/>
            <a:ext cx="11078818" cy="4953000"/>
          </a:xfrm>
        </p:spPr>
        <p:txBody>
          <a:bodyPr>
            <a:normAutofit/>
          </a:bodyPr>
          <a:lstStyle/>
          <a:p>
            <a:pPr marL="0" indent="0">
              <a:buNone/>
              <a:defRPr/>
            </a:pPr>
            <a:r>
              <a:rPr lang="en-CA" dirty="0"/>
              <a:t>The police will either hold you in custody or let you leave the police station. </a:t>
            </a:r>
          </a:p>
          <a:p>
            <a:pPr>
              <a:defRPr/>
            </a:pPr>
            <a:r>
              <a:rPr lang="en-CA" dirty="0"/>
              <a:t>In many situations the police will charge and then release you on a </a:t>
            </a:r>
            <a:r>
              <a:rPr lang="en-CA" i="1" dirty="0"/>
              <a:t>promise to appear</a:t>
            </a:r>
            <a:r>
              <a:rPr lang="en-CA" dirty="0"/>
              <a:t> or an </a:t>
            </a:r>
            <a:r>
              <a:rPr lang="en-CA" i="1" dirty="0"/>
              <a:t>undertaking</a:t>
            </a:r>
            <a:r>
              <a:rPr lang="en-CA" dirty="0"/>
              <a:t>, which may have certain conditions for you to follow.</a:t>
            </a:r>
          </a:p>
          <a:p>
            <a:pPr>
              <a:defRPr/>
            </a:pPr>
            <a:r>
              <a:rPr lang="en-CA" altLang="en-US" b="1" dirty="0">
                <a:solidFill>
                  <a:srgbClr val="000000"/>
                </a:solidFill>
                <a:cs typeface="Calibri" panose="020F0502020204030204" pitchFamily="34" charset="0"/>
              </a:rPr>
              <a:t>Undertaking</a:t>
            </a:r>
            <a:r>
              <a:rPr lang="en-CA" altLang="en-US" dirty="0">
                <a:solidFill>
                  <a:srgbClr val="000000"/>
                </a:solidFill>
                <a:cs typeface="Calibri" panose="020F0502020204030204" pitchFamily="34" charset="0"/>
              </a:rPr>
              <a:t>: </a:t>
            </a:r>
            <a:r>
              <a:rPr lang="en-CA" dirty="0"/>
              <a:t>An undertaking is a piece of paper that an accused signs instead of being held for a bail hearing. Usually it will contain conditions you agree to comply with as part of your release from custody. If you don’t follow the conditions of your undertaking you can be charged with failing to comply. </a:t>
            </a:r>
            <a:r>
              <a:rPr lang="en-CA" b="1" dirty="0"/>
              <a:t>Common conditions include abstaining from consuming or possessing drugs or alcohol, or promising to stay away from certain people or places.</a:t>
            </a:r>
            <a:endParaRPr lang="en-US" altLang="en-US" b="1" dirty="0">
              <a:solidFill>
                <a:srgbClr val="000000"/>
              </a:solidFill>
              <a:cs typeface="Calibri" panose="020F0502020204030204" pitchFamily="34" charset="0"/>
            </a:endParaRPr>
          </a:p>
          <a:p>
            <a:pPr marL="0" indent="0">
              <a:buNone/>
              <a:defRPr/>
            </a:pPr>
            <a:endParaRPr lang="en-CA" dirty="0"/>
          </a:p>
        </p:txBody>
      </p:sp>
    </p:spTree>
    <p:extLst>
      <p:ext uri="{BB962C8B-B14F-4D97-AF65-F5344CB8AC3E}">
        <p14:creationId xmlns:p14="http://schemas.microsoft.com/office/powerpoint/2010/main" val="499033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a:extLst>
              <a:ext uri="{FF2B5EF4-FFF2-40B4-BE49-F238E27FC236}">
                <a16:creationId xmlns:a16="http://schemas.microsoft.com/office/drawing/2014/main" id="{A19BE370-DB65-A247-9FD6-02FB8F988F61}"/>
              </a:ext>
            </a:extLst>
          </p:cNvPr>
          <p:cNvSpPr>
            <a:spLocks noGrp="1"/>
          </p:cNvSpPr>
          <p:nvPr>
            <p:ph type="title"/>
          </p:nvPr>
        </p:nvSpPr>
        <p:spPr>
          <a:xfrm>
            <a:off x="838200" y="365125"/>
            <a:ext cx="10515600" cy="536023"/>
          </a:xfrm>
        </p:spPr>
        <p:txBody>
          <a:bodyPr>
            <a:normAutofit fontScale="90000"/>
          </a:bodyPr>
          <a:lstStyle/>
          <a:p>
            <a:r>
              <a:rPr lang="en-US" altLang="en-US" dirty="0">
                <a:solidFill>
                  <a:srgbClr val="FF0000"/>
                </a:solidFill>
                <a:highlight>
                  <a:srgbClr val="C0C0C0"/>
                </a:highlight>
                <a:latin typeface="Calibri" panose="020F0502020204030204" pitchFamily="34" charset="0"/>
                <a:cs typeface="Calibri" panose="020F0502020204030204" pitchFamily="34" charset="0"/>
              </a:rPr>
              <a:t>You’ve been Lawfully Arrested</a:t>
            </a:r>
          </a:p>
        </p:txBody>
      </p:sp>
      <p:sp>
        <p:nvSpPr>
          <p:cNvPr id="39939" name="Content Placeholder 2">
            <a:extLst>
              <a:ext uri="{FF2B5EF4-FFF2-40B4-BE49-F238E27FC236}">
                <a16:creationId xmlns:a16="http://schemas.microsoft.com/office/drawing/2014/main" id="{61F8368F-2E29-2F4E-9C74-46662496D823}"/>
              </a:ext>
            </a:extLst>
          </p:cNvPr>
          <p:cNvSpPr>
            <a:spLocks noGrp="1"/>
          </p:cNvSpPr>
          <p:nvPr>
            <p:ph sz="half" idx="1"/>
          </p:nvPr>
        </p:nvSpPr>
        <p:spPr>
          <a:xfrm>
            <a:off x="490330" y="1600200"/>
            <a:ext cx="11078818" cy="4953000"/>
          </a:xfrm>
        </p:spPr>
        <p:txBody>
          <a:bodyPr>
            <a:normAutofit/>
          </a:bodyPr>
          <a:lstStyle/>
          <a:p>
            <a:pPr>
              <a:defRPr/>
            </a:pPr>
            <a:r>
              <a:rPr lang="en-CA" altLang="en-US" b="1" dirty="0">
                <a:solidFill>
                  <a:srgbClr val="000000"/>
                </a:solidFill>
                <a:cs typeface="Calibri" panose="020F0502020204030204" pitchFamily="34" charset="0"/>
              </a:rPr>
              <a:t>Recognizance:</a:t>
            </a:r>
          </a:p>
          <a:p>
            <a:pPr>
              <a:defRPr/>
            </a:pPr>
            <a:r>
              <a:rPr lang="en-CA" dirty="0"/>
              <a:t>This is a type of release from custody. If you've been released from custody after a bail hearing, you will get a recognizance of bail. This document states the terms under which you have been released. It says when you must go to the court. It may also include conditions of your release. For example, you may be required to be home during certain hours. A recognizance requires you or your surety to pledge a specific amount of money as a security before you're released.</a:t>
            </a:r>
            <a:endParaRPr lang="en-US" altLang="en-US" b="1" dirty="0">
              <a:solidFill>
                <a:srgbClr val="000000"/>
              </a:solidFill>
              <a:cs typeface="Calibri" panose="020F0502020204030204" pitchFamily="34" charset="0"/>
            </a:endParaRPr>
          </a:p>
          <a:p>
            <a:pPr marL="0" indent="0">
              <a:buNone/>
              <a:defRPr/>
            </a:pPr>
            <a:endParaRPr lang="en-CA" dirty="0"/>
          </a:p>
        </p:txBody>
      </p:sp>
    </p:spTree>
    <p:extLst>
      <p:ext uri="{BB962C8B-B14F-4D97-AF65-F5344CB8AC3E}">
        <p14:creationId xmlns:p14="http://schemas.microsoft.com/office/powerpoint/2010/main" val="2866706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a:extLst>
              <a:ext uri="{FF2B5EF4-FFF2-40B4-BE49-F238E27FC236}">
                <a16:creationId xmlns:a16="http://schemas.microsoft.com/office/drawing/2014/main" id="{A19BE370-DB65-A247-9FD6-02FB8F988F61}"/>
              </a:ext>
            </a:extLst>
          </p:cNvPr>
          <p:cNvSpPr>
            <a:spLocks noGrp="1"/>
          </p:cNvSpPr>
          <p:nvPr>
            <p:ph type="title"/>
          </p:nvPr>
        </p:nvSpPr>
        <p:spPr>
          <a:xfrm>
            <a:off x="838200" y="365125"/>
            <a:ext cx="10515600" cy="536023"/>
          </a:xfrm>
        </p:spPr>
        <p:txBody>
          <a:bodyPr>
            <a:normAutofit fontScale="90000"/>
          </a:bodyPr>
          <a:lstStyle/>
          <a:p>
            <a:r>
              <a:rPr lang="en-US" altLang="en-US" dirty="0">
                <a:solidFill>
                  <a:srgbClr val="FF0000"/>
                </a:solidFill>
                <a:highlight>
                  <a:srgbClr val="C0C0C0"/>
                </a:highlight>
                <a:latin typeface="Calibri" panose="020F0502020204030204" pitchFamily="34" charset="0"/>
                <a:cs typeface="Calibri" panose="020F0502020204030204" pitchFamily="34" charset="0"/>
              </a:rPr>
              <a:t>You’ve been Lawfully Arrested</a:t>
            </a:r>
          </a:p>
        </p:txBody>
      </p:sp>
      <p:sp>
        <p:nvSpPr>
          <p:cNvPr id="39939" name="Content Placeholder 2">
            <a:extLst>
              <a:ext uri="{FF2B5EF4-FFF2-40B4-BE49-F238E27FC236}">
                <a16:creationId xmlns:a16="http://schemas.microsoft.com/office/drawing/2014/main" id="{61F8368F-2E29-2F4E-9C74-46662496D823}"/>
              </a:ext>
            </a:extLst>
          </p:cNvPr>
          <p:cNvSpPr>
            <a:spLocks noGrp="1"/>
          </p:cNvSpPr>
          <p:nvPr>
            <p:ph sz="half" idx="1"/>
          </p:nvPr>
        </p:nvSpPr>
        <p:spPr>
          <a:xfrm>
            <a:off x="516835" y="1600200"/>
            <a:ext cx="11078817" cy="4953000"/>
          </a:xfrm>
        </p:spPr>
        <p:txBody>
          <a:bodyPr/>
          <a:lstStyle/>
          <a:p>
            <a:pPr marL="0" indent="0">
              <a:buNone/>
              <a:defRPr/>
            </a:pPr>
            <a:r>
              <a:rPr lang="en-CA" dirty="0"/>
              <a:t>If the police decide to hold you in custody at the police station, they must bring you to a justice of the peace for a </a:t>
            </a:r>
            <a:r>
              <a:rPr lang="en-CA" b="1" i="1" dirty="0"/>
              <a:t>bail hearing</a:t>
            </a:r>
            <a:r>
              <a:rPr lang="en-CA" dirty="0"/>
              <a:t> within 24 hours of arrest, or as soon as possible. At the bail hearing, the justice of the peace will decide whether you should be released, or held in custody until trial. </a:t>
            </a:r>
          </a:p>
          <a:p>
            <a:pPr marL="0" indent="0">
              <a:buNone/>
              <a:defRPr/>
            </a:pPr>
            <a:r>
              <a:rPr lang="en-CA" dirty="0"/>
              <a:t>You are entitled to have a lawyer represent you at the bail hearing.</a:t>
            </a:r>
          </a:p>
          <a:p>
            <a:pPr marL="0" indent="0">
              <a:buNone/>
              <a:defRPr/>
            </a:pPr>
            <a:r>
              <a:rPr lang="en-CA" dirty="0"/>
              <a:t>If you are released, the justice of the peace may impose certain conditions and may require that you have a </a:t>
            </a:r>
            <a:r>
              <a:rPr lang="en-CA" b="1" dirty="0"/>
              <a:t>surety </a:t>
            </a:r>
            <a:r>
              <a:rPr lang="en-CA" dirty="0"/>
              <a:t>to sign on your behalf.</a:t>
            </a:r>
            <a:endParaRPr lang="en-US" altLang="en-US" dirty="0">
              <a:solidFill>
                <a:srgbClr val="000000"/>
              </a:solidFill>
              <a:cs typeface="Calibri" panose="020F0502020204030204" pitchFamily="34" charset="0"/>
            </a:endParaRPr>
          </a:p>
          <a:p>
            <a:pPr>
              <a:defRPr/>
            </a:pPr>
            <a:endParaRPr lang="en-US" altLang="en-US" b="1" dirty="0">
              <a:solidFill>
                <a:srgbClr val="000000"/>
              </a:solidFill>
              <a:cs typeface="Calibri" panose="020F0502020204030204" pitchFamily="34" charset="0"/>
            </a:endParaRPr>
          </a:p>
        </p:txBody>
      </p:sp>
    </p:spTree>
    <p:extLst>
      <p:ext uri="{BB962C8B-B14F-4D97-AF65-F5344CB8AC3E}">
        <p14:creationId xmlns:p14="http://schemas.microsoft.com/office/powerpoint/2010/main" val="2070105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a:extLst>
              <a:ext uri="{FF2B5EF4-FFF2-40B4-BE49-F238E27FC236}">
                <a16:creationId xmlns:a16="http://schemas.microsoft.com/office/drawing/2014/main" id="{A19BE370-DB65-A247-9FD6-02FB8F988F61}"/>
              </a:ext>
            </a:extLst>
          </p:cNvPr>
          <p:cNvSpPr>
            <a:spLocks noGrp="1"/>
          </p:cNvSpPr>
          <p:nvPr>
            <p:ph type="title"/>
          </p:nvPr>
        </p:nvSpPr>
        <p:spPr>
          <a:xfrm>
            <a:off x="838200" y="365125"/>
            <a:ext cx="10515600" cy="536023"/>
          </a:xfrm>
        </p:spPr>
        <p:txBody>
          <a:bodyPr>
            <a:normAutofit fontScale="90000"/>
          </a:bodyPr>
          <a:lstStyle/>
          <a:p>
            <a:r>
              <a:rPr lang="en-US" altLang="en-US" dirty="0">
                <a:solidFill>
                  <a:srgbClr val="FF0000"/>
                </a:solidFill>
                <a:highlight>
                  <a:srgbClr val="C0C0C0"/>
                </a:highlight>
                <a:latin typeface="Calibri" panose="020F0502020204030204" pitchFamily="34" charset="0"/>
                <a:cs typeface="Calibri" panose="020F0502020204030204" pitchFamily="34" charset="0"/>
              </a:rPr>
              <a:t>Preliminary Hearing</a:t>
            </a:r>
          </a:p>
        </p:txBody>
      </p:sp>
      <p:sp>
        <p:nvSpPr>
          <p:cNvPr id="39939" name="Content Placeholder 2">
            <a:extLst>
              <a:ext uri="{FF2B5EF4-FFF2-40B4-BE49-F238E27FC236}">
                <a16:creationId xmlns:a16="http://schemas.microsoft.com/office/drawing/2014/main" id="{61F8368F-2E29-2F4E-9C74-46662496D823}"/>
              </a:ext>
            </a:extLst>
          </p:cNvPr>
          <p:cNvSpPr>
            <a:spLocks noGrp="1"/>
          </p:cNvSpPr>
          <p:nvPr>
            <p:ph sz="half" idx="1"/>
          </p:nvPr>
        </p:nvSpPr>
        <p:spPr>
          <a:xfrm>
            <a:off x="509519" y="1600200"/>
            <a:ext cx="11417437" cy="4953000"/>
          </a:xfrm>
        </p:spPr>
        <p:txBody>
          <a:bodyPr>
            <a:normAutofit fontScale="85000" lnSpcReduction="10000"/>
          </a:bodyPr>
          <a:lstStyle/>
          <a:p>
            <a:pPr marL="0" indent="0">
              <a:buNone/>
              <a:defRPr/>
            </a:pPr>
            <a:r>
              <a:rPr lang="en-US" altLang="en-US" b="1" dirty="0">
                <a:solidFill>
                  <a:srgbClr val="000000"/>
                </a:solidFill>
                <a:cs typeface="Calibri" panose="020F0502020204030204" pitchFamily="34" charset="0"/>
              </a:rPr>
              <a:t>The court will decide if there is enough evidence to proceed.</a:t>
            </a:r>
          </a:p>
          <a:p>
            <a:pPr marL="0" indent="0">
              <a:buNone/>
              <a:defRPr/>
            </a:pPr>
            <a:r>
              <a:rPr lang="en-US" altLang="en-US" b="1" dirty="0">
                <a:solidFill>
                  <a:srgbClr val="000000"/>
                </a:solidFill>
                <a:cs typeface="Calibri" panose="020F0502020204030204" pitchFamily="34" charset="0"/>
              </a:rPr>
              <a:t>First Appearance: DISCLOSURE:</a:t>
            </a:r>
          </a:p>
          <a:p>
            <a:r>
              <a:rPr lang="en-CA" dirty="0"/>
              <a:t>This is the information that the police and Crown have about your case. The Crown must give you all the disclosure they have about your case. The disclosure may include:</a:t>
            </a:r>
          </a:p>
          <a:p>
            <a:r>
              <a:rPr lang="en-CA" dirty="0"/>
              <a:t>police officer’s notes</a:t>
            </a:r>
          </a:p>
          <a:p>
            <a:r>
              <a:rPr lang="en-CA" dirty="0"/>
              <a:t>witness statements</a:t>
            </a:r>
          </a:p>
          <a:p>
            <a:r>
              <a:rPr lang="en-CA" dirty="0"/>
              <a:t>surveillance video and photos</a:t>
            </a:r>
          </a:p>
          <a:p>
            <a:r>
              <a:rPr lang="en-CA" dirty="0"/>
              <a:t>financial documents</a:t>
            </a:r>
          </a:p>
          <a:p>
            <a:r>
              <a:rPr lang="en-CA" dirty="0"/>
              <a:t>medical records</a:t>
            </a:r>
          </a:p>
          <a:p>
            <a:r>
              <a:rPr lang="en-CA" dirty="0"/>
              <a:t>It will be given to you on an ongoing basis as it made available to the Crown by the investigating police officers. You may have to go to court more than once to get all of your disclosure. You should wait until you have all of your disclosure before deciding whether to plead guilty.</a:t>
            </a:r>
          </a:p>
          <a:p>
            <a:pPr marL="0" indent="0">
              <a:buNone/>
              <a:defRPr/>
            </a:pPr>
            <a:endParaRPr lang="en-US" altLang="en-US" b="1" dirty="0">
              <a:solidFill>
                <a:srgbClr val="000000"/>
              </a:solidFill>
              <a:cs typeface="Calibri" panose="020F0502020204030204" pitchFamily="34" charset="0"/>
            </a:endParaRPr>
          </a:p>
        </p:txBody>
      </p:sp>
      <p:sp>
        <p:nvSpPr>
          <p:cNvPr id="4" name="Content Placeholder 2">
            <a:extLst>
              <a:ext uri="{FF2B5EF4-FFF2-40B4-BE49-F238E27FC236}">
                <a16:creationId xmlns:a16="http://schemas.microsoft.com/office/drawing/2014/main" id="{D18742C8-6D4A-5245-ADA4-2EDD06614C72}"/>
              </a:ext>
            </a:extLst>
          </p:cNvPr>
          <p:cNvSpPr txBox="1">
            <a:spLocks/>
          </p:cNvSpPr>
          <p:nvPr/>
        </p:nvSpPr>
        <p:spPr>
          <a:xfrm>
            <a:off x="509519" y="1666461"/>
            <a:ext cx="11417438" cy="4953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600"/>
              </a:spcBef>
              <a:buFont typeface="Arial" panose="020B0604020202020204" pitchFamily="34" charset="0"/>
              <a:buChar char="•"/>
              <a:defRPr sz="2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lang="en-US" altLang="en-US" dirty="0">
              <a:solidFill>
                <a:srgbClr val="000000"/>
              </a:solidFill>
              <a:cs typeface="Calibri" panose="020F0502020204030204" pitchFamily="34" charset="0"/>
            </a:endParaRPr>
          </a:p>
        </p:txBody>
      </p:sp>
    </p:spTree>
    <p:extLst>
      <p:ext uri="{BB962C8B-B14F-4D97-AF65-F5344CB8AC3E}">
        <p14:creationId xmlns:p14="http://schemas.microsoft.com/office/powerpoint/2010/main" val="79722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a:extLst>
              <a:ext uri="{FF2B5EF4-FFF2-40B4-BE49-F238E27FC236}">
                <a16:creationId xmlns:a16="http://schemas.microsoft.com/office/drawing/2014/main" id="{A19BE370-DB65-A247-9FD6-02FB8F988F61}"/>
              </a:ext>
            </a:extLst>
          </p:cNvPr>
          <p:cNvSpPr>
            <a:spLocks noGrp="1"/>
          </p:cNvSpPr>
          <p:nvPr>
            <p:ph type="title"/>
          </p:nvPr>
        </p:nvSpPr>
        <p:spPr>
          <a:xfrm>
            <a:off x="838200" y="365125"/>
            <a:ext cx="10515600" cy="536023"/>
          </a:xfrm>
        </p:spPr>
        <p:txBody>
          <a:bodyPr>
            <a:normAutofit fontScale="90000"/>
          </a:bodyPr>
          <a:lstStyle/>
          <a:p>
            <a:r>
              <a:rPr lang="en-US" altLang="en-US" dirty="0">
                <a:solidFill>
                  <a:srgbClr val="FF0000"/>
                </a:solidFill>
                <a:highlight>
                  <a:srgbClr val="C0C0C0"/>
                </a:highlight>
                <a:latin typeface="Calibri" panose="020F0502020204030204" pitchFamily="34" charset="0"/>
                <a:cs typeface="Calibri" panose="020F0502020204030204" pitchFamily="34" charset="0"/>
              </a:rPr>
              <a:t>Second Appearance</a:t>
            </a:r>
          </a:p>
        </p:txBody>
      </p:sp>
      <p:sp>
        <p:nvSpPr>
          <p:cNvPr id="39939" name="Content Placeholder 2">
            <a:extLst>
              <a:ext uri="{FF2B5EF4-FFF2-40B4-BE49-F238E27FC236}">
                <a16:creationId xmlns:a16="http://schemas.microsoft.com/office/drawing/2014/main" id="{61F8368F-2E29-2F4E-9C74-46662496D823}"/>
              </a:ext>
            </a:extLst>
          </p:cNvPr>
          <p:cNvSpPr>
            <a:spLocks noGrp="1"/>
          </p:cNvSpPr>
          <p:nvPr>
            <p:ph sz="half" idx="1"/>
          </p:nvPr>
        </p:nvSpPr>
        <p:spPr>
          <a:xfrm>
            <a:off x="509519" y="1600200"/>
            <a:ext cx="11417437" cy="4953000"/>
          </a:xfrm>
        </p:spPr>
        <p:txBody>
          <a:bodyPr>
            <a:normAutofit/>
          </a:bodyPr>
          <a:lstStyle/>
          <a:p>
            <a:pPr marL="0" indent="0">
              <a:buNone/>
              <a:defRPr/>
            </a:pPr>
            <a:r>
              <a:rPr lang="en-US" altLang="en-US" b="1" dirty="0">
                <a:solidFill>
                  <a:srgbClr val="000000"/>
                </a:solidFill>
                <a:cs typeface="Calibri" panose="020F0502020204030204" pitchFamily="34" charset="0"/>
              </a:rPr>
              <a:t>Within 90 days…the accused needs to decide the next step.</a:t>
            </a:r>
          </a:p>
          <a:p>
            <a:pPr marL="0" indent="0">
              <a:buNone/>
              <a:defRPr/>
            </a:pPr>
            <a:r>
              <a:rPr lang="en-US" altLang="en-US" b="1" dirty="0">
                <a:solidFill>
                  <a:srgbClr val="000000"/>
                </a:solidFill>
                <a:cs typeface="Calibri" panose="020F0502020204030204" pitchFamily="34" charset="0"/>
              </a:rPr>
              <a:t>Plead Guilty</a:t>
            </a:r>
          </a:p>
          <a:p>
            <a:pPr marL="0" indent="0">
              <a:buNone/>
              <a:defRPr/>
            </a:pPr>
            <a:r>
              <a:rPr lang="en-US" altLang="en-US" b="1" dirty="0">
                <a:solidFill>
                  <a:srgbClr val="000000"/>
                </a:solidFill>
                <a:cs typeface="Calibri" panose="020F0502020204030204" pitchFamily="34" charset="0"/>
              </a:rPr>
              <a:t>Plead Not Guilty</a:t>
            </a:r>
          </a:p>
          <a:p>
            <a:pPr marL="0" indent="0">
              <a:buNone/>
              <a:defRPr/>
            </a:pPr>
            <a:r>
              <a:rPr lang="en-US" altLang="en-US" b="1" dirty="0">
                <a:solidFill>
                  <a:srgbClr val="000000"/>
                </a:solidFill>
                <a:cs typeface="Calibri" panose="020F0502020204030204" pitchFamily="34" charset="0"/>
              </a:rPr>
              <a:t>Or accept a court resolution:</a:t>
            </a:r>
          </a:p>
          <a:p>
            <a:r>
              <a:rPr lang="en-CA" dirty="0"/>
              <a:t>A resolution is a way of handling a case without going to trial. For example, if you qualify for resolution:</a:t>
            </a:r>
          </a:p>
          <a:p>
            <a:r>
              <a:rPr lang="en-CA" dirty="0"/>
              <a:t>Your charges may be stayed  or withdrawn.</a:t>
            </a:r>
          </a:p>
          <a:p>
            <a:r>
              <a:rPr lang="en-CA" dirty="0"/>
              <a:t>You may be required to make a charitable donation or do community service work.</a:t>
            </a:r>
          </a:p>
          <a:p>
            <a:pPr marL="0" indent="0">
              <a:buNone/>
              <a:defRPr/>
            </a:pPr>
            <a:endParaRPr lang="en-US" altLang="en-US" b="1" dirty="0">
              <a:solidFill>
                <a:srgbClr val="000000"/>
              </a:solidFill>
              <a:cs typeface="Calibri" panose="020F0502020204030204" pitchFamily="34" charset="0"/>
            </a:endParaRPr>
          </a:p>
        </p:txBody>
      </p:sp>
      <p:sp>
        <p:nvSpPr>
          <p:cNvPr id="4" name="Content Placeholder 2">
            <a:extLst>
              <a:ext uri="{FF2B5EF4-FFF2-40B4-BE49-F238E27FC236}">
                <a16:creationId xmlns:a16="http://schemas.microsoft.com/office/drawing/2014/main" id="{D18742C8-6D4A-5245-ADA4-2EDD06614C72}"/>
              </a:ext>
            </a:extLst>
          </p:cNvPr>
          <p:cNvSpPr txBox="1">
            <a:spLocks/>
          </p:cNvSpPr>
          <p:nvPr/>
        </p:nvSpPr>
        <p:spPr>
          <a:xfrm>
            <a:off x="509519" y="1666461"/>
            <a:ext cx="11417438" cy="4953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600"/>
              </a:spcBef>
              <a:buFont typeface="Arial" panose="020B0604020202020204" pitchFamily="34" charset="0"/>
              <a:buChar char="•"/>
              <a:defRPr sz="2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lang="en-US" altLang="en-US" dirty="0">
              <a:solidFill>
                <a:srgbClr val="000000"/>
              </a:solidFill>
              <a:cs typeface="Calibri" panose="020F0502020204030204" pitchFamily="34" charset="0"/>
            </a:endParaRPr>
          </a:p>
        </p:txBody>
      </p:sp>
    </p:spTree>
    <p:extLst>
      <p:ext uri="{BB962C8B-B14F-4D97-AF65-F5344CB8AC3E}">
        <p14:creationId xmlns:p14="http://schemas.microsoft.com/office/powerpoint/2010/main" val="28744918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269</Words>
  <Application>Microsoft Macintosh PowerPoint</Application>
  <PresentationFormat>Widescreen</PresentationFormat>
  <Paragraphs>31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You’ve been Lawfully Arrested</vt:lpstr>
      <vt:lpstr>You’ve been Lawfully Arrested</vt:lpstr>
      <vt:lpstr>You’ve been Lawfully Arrested</vt:lpstr>
      <vt:lpstr>Preliminary Hearing</vt:lpstr>
      <vt:lpstr>Second Appearance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Larry Goldsack</dc:creator>
  <cp:lastModifiedBy>Larry Goldsack</cp:lastModifiedBy>
  <cp:revision>8</cp:revision>
  <dcterms:created xsi:type="dcterms:W3CDTF">2019-01-18T15:52:12Z</dcterms:created>
  <dcterms:modified xsi:type="dcterms:W3CDTF">2019-01-18T18:27:20Z</dcterms:modified>
</cp:coreProperties>
</file>