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89828" autoAdjust="0"/>
  </p:normalViewPr>
  <p:slideViewPr>
    <p:cSldViewPr>
      <p:cViewPr>
        <p:scale>
          <a:sx n="75" d="100"/>
          <a:sy n="75" d="100"/>
        </p:scale>
        <p:origin x="2144" y="4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1E279-A1F4-4E33-83F1-2D446A6A88E5}" type="datetimeFigureOut">
              <a:rPr lang="en-CA" smtClean="0"/>
              <a:t>2016-11-08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136C2A-64B8-4C1D-8D7C-924090EB23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57342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PLAY VIDEO</a:t>
            </a:r>
          </a:p>
          <a:p>
            <a:r>
              <a:rPr lang="en-CA" dirty="0" smtClean="0"/>
              <a:t>https://www.ssyoutube.com/watch?v=t5YrtvO7FDs&amp;t=185s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136C2A-64B8-4C1D-8D7C-924090EB230A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6545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1B96-B486-4025-B1A2-8032B938DDAC}" type="datetimeFigureOut">
              <a:rPr lang="en-CA" smtClean="0"/>
              <a:t>2016-11-08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3076-6D4C-4382-A947-DE38C651661F}" type="slidenum">
              <a:rPr lang="en-CA" smtClean="0"/>
              <a:t>‹#›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1B96-B486-4025-B1A2-8032B938DDAC}" type="datetimeFigureOut">
              <a:rPr lang="en-CA" smtClean="0"/>
              <a:t>2016-11-08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3076-6D4C-4382-A947-DE38C651661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1B96-B486-4025-B1A2-8032B938DDAC}" type="datetimeFigureOut">
              <a:rPr lang="en-CA" smtClean="0"/>
              <a:t>2016-11-08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3076-6D4C-4382-A947-DE38C651661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1B96-B486-4025-B1A2-8032B938DDAC}" type="datetimeFigureOut">
              <a:rPr lang="en-CA" smtClean="0"/>
              <a:t>2016-11-08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3076-6D4C-4382-A947-DE38C651661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1B96-B486-4025-B1A2-8032B938DDAC}" type="datetimeFigureOut">
              <a:rPr lang="en-CA" smtClean="0"/>
              <a:t>2016-11-08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3076-6D4C-4382-A947-DE38C651661F}" type="slidenum">
              <a:rPr lang="en-CA" smtClean="0"/>
              <a:t>‹#›</a:t>
            </a:fld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1B96-B486-4025-B1A2-8032B938DDAC}" type="datetimeFigureOut">
              <a:rPr lang="en-CA" smtClean="0"/>
              <a:t>2016-11-08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3076-6D4C-4382-A947-DE38C651661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1B96-B486-4025-B1A2-8032B938DDAC}" type="datetimeFigureOut">
              <a:rPr lang="en-CA" smtClean="0"/>
              <a:t>2016-11-08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3076-6D4C-4382-A947-DE38C651661F}" type="slidenum">
              <a:rPr lang="en-CA" smtClean="0"/>
              <a:t>‹#›</a:t>
            </a:fld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1B96-B486-4025-B1A2-8032B938DDAC}" type="datetimeFigureOut">
              <a:rPr lang="en-CA" smtClean="0"/>
              <a:t>2016-11-08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3076-6D4C-4382-A947-DE38C651661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1B96-B486-4025-B1A2-8032B938DDAC}" type="datetimeFigureOut">
              <a:rPr lang="en-CA" smtClean="0"/>
              <a:t>2016-11-08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3076-6D4C-4382-A947-DE38C651661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1B96-B486-4025-B1A2-8032B938DDAC}" type="datetimeFigureOut">
              <a:rPr lang="en-CA" smtClean="0"/>
              <a:t>2016-11-08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3076-6D4C-4382-A947-DE38C651661F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1B96-B486-4025-B1A2-8032B938DDAC}" type="datetimeFigureOut">
              <a:rPr lang="en-CA" smtClean="0"/>
              <a:t>2016-11-08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B3076-6D4C-4382-A947-DE38C651661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2121B96-B486-4025-B1A2-8032B938DDAC}" type="datetimeFigureOut">
              <a:rPr lang="en-CA" smtClean="0"/>
              <a:t>2016-11-08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E6BB3076-6D4C-4382-A947-DE38C651661F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8206680" cy="1927225"/>
          </a:xfrm>
        </p:spPr>
        <p:txBody>
          <a:bodyPr/>
          <a:lstStyle/>
          <a:p>
            <a:r>
              <a:rPr lang="en-CA" dirty="0" smtClean="0"/>
              <a:t>Red RIVER RESISTANCE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Manitoba and the Metis Perspective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3094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Red River Resistance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876800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1869= Canadian </a:t>
            </a:r>
            <a:r>
              <a:rPr lang="en-CA" b="1" dirty="0" smtClean="0"/>
              <a:t>government surveyors </a:t>
            </a:r>
            <a:r>
              <a:rPr lang="en-CA" dirty="0" smtClean="0"/>
              <a:t>arrived in the Red River Area.</a:t>
            </a:r>
          </a:p>
          <a:p>
            <a:endParaRPr lang="en-CA" dirty="0" smtClean="0"/>
          </a:p>
          <a:p>
            <a:r>
              <a:rPr lang="en-CA" b="1" dirty="0" smtClean="0">
                <a:solidFill>
                  <a:srgbClr val="00B0F0"/>
                </a:solidFill>
              </a:rPr>
              <a:t>Metis upset </a:t>
            </a:r>
            <a:r>
              <a:rPr lang="en-CA" dirty="0" smtClean="0"/>
              <a:t>because the boundaries of their </a:t>
            </a:r>
            <a:r>
              <a:rPr lang="en-CA" b="1" dirty="0" smtClean="0"/>
              <a:t>long, narrow river lot farms were being ignored</a:t>
            </a:r>
            <a:r>
              <a:rPr lang="en-CA" dirty="0" smtClean="0"/>
              <a:t> as the land was being surveyed into square blocks.</a:t>
            </a:r>
          </a:p>
          <a:p>
            <a:endParaRPr lang="en-CA" dirty="0" smtClean="0"/>
          </a:p>
          <a:p>
            <a:r>
              <a:rPr lang="en-CA" b="1" dirty="0" smtClean="0">
                <a:solidFill>
                  <a:srgbClr val="00B0F0"/>
                </a:solidFill>
              </a:rPr>
              <a:t>Metis &gt; </a:t>
            </a:r>
            <a:r>
              <a:rPr lang="en-CA" dirty="0" smtClean="0"/>
              <a:t>Decided to </a:t>
            </a:r>
            <a:r>
              <a:rPr lang="en-CA" b="1" dirty="0" smtClean="0"/>
              <a:t>put a stop to this </a:t>
            </a:r>
            <a:r>
              <a:rPr lang="en-CA" dirty="0" smtClean="0"/>
              <a:t>by taking away the chains that were being used by the surveyors</a:t>
            </a:r>
          </a:p>
          <a:p>
            <a:endParaRPr lang="en-CA" dirty="0" smtClean="0"/>
          </a:p>
          <a:p>
            <a:r>
              <a:rPr lang="en-CA" b="1" dirty="0" smtClean="0">
                <a:solidFill>
                  <a:srgbClr val="00B0F0"/>
                </a:solidFill>
              </a:rPr>
              <a:t>Metis &gt; </a:t>
            </a:r>
            <a:r>
              <a:rPr lang="en-CA" dirty="0" smtClean="0"/>
              <a:t>Also anger with the governments decision to appoint </a:t>
            </a:r>
            <a:r>
              <a:rPr lang="en-CA" i="1" dirty="0" smtClean="0"/>
              <a:t>William McDougall </a:t>
            </a:r>
            <a:r>
              <a:rPr lang="en-CA" dirty="0" smtClean="0"/>
              <a:t>as governor of the North West Territories.</a:t>
            </a:r>
          </a:p>
          <a:p>
            <a:pPr lvl="1"/>
            <a:r>
              <a:rPr lang="en-CA" i="1" dirty="0" smtClean="0"/>
              <a:t>McDougall </a:t>
            </a:r>
            <a:r>
              <a:rPr lang="en-CA" dirty="0" smtClean="0"/>
              <a:t>= </a:t>
            </a:r>
            <a:r>
              <a:rPr lang="en-CA" b="1" dirty="0" smtClean="0"/>
              <a:t>Favoured westward expansion </a:t>
            </a:r>
            <a:r>
              <a:rPr lang="en-CA" dirty="0" smtClean="0"/>
              <a:t>and was for sending the land surveyors 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9976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Enter &gt; Louis Riel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6480720" cy="3824064"/>
          </a:xfrm>
        </p:spPr>
        <p:txBody>
          <a:bodyPr/>
          <a:lstStyle/>
          <a:p>
            <a:r>
              <a:rPr lang="en-CA" dirty="0" smtClean="0"/>
              <a:t>Louis Riel emerged as the </a:t>
            </a:r>
            <a:r>
              <a:rPr lang="en-CA" b="1" dirty="0" smtClean="0"/>
              <a:t>leader of the Metis </a:t>
            </a:r>
            <a:r>
              <a:rPr lang="en-CA" dirty="0" smtClean="0"/>
              <a:t>during this time period.</a:t>
            </a:r>
          </a:p>
          <a:p>
            <a:endParaRPr lang="en-CA" dirty="0" smtClean="0"/>
          </a:p>
          <a:p>
            <a:r>
              <a:rPr lang="en-CA" dirty="0" smtClean="0"/>
              <a:t>Born in the Red River Settlement </a:t>
            </a:r>
          </a:p>
          <a:p>
            <a:endParaRPr lang="en-CA" dirty="0" smtClean="0"/>
          </a:p>
          <a:p>
            <a:r>
              <a:rPr lang="en-CA" dirty="0" smtClean="0"/>
              <a:t>Well educated </a:t>
            </a:r>
          </a:p>
          <a:p>
            <a:endParaRPr lang="en-CA" dirty="0" smtClean="0"/>
          </a:p>
          <a:p>
            <a:r>
              <a:rPr lang="en-CA" dirty="0" smtClean="0"/>
              <a:t>Persuasive speaker who was </a:t>
            </a:r>
            <a:r>
              <a:rPr lang="en-CA" b="1" dirty="0" smtClean="0"/>
              <a:t>fluent in both English and French</a:t>
            </a:r>
            <a:endParaRPr lang="en-CA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1556792"/>
            <a:ext cx="2160240" cy="2673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77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National Committee of Metis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b="1" dirty="0" smtClean="0"/>
              <a:t>Louis Riel = </a:t>
            </a:r>
            <a:r>
              <a:rPr lang="en-CA" dirty="0" smtClean="0"/>
              <a:t>the secretary of committee</a:t>
            </a:r>
          </a:p>
          <a:p>
            <a:endParaRPr lang="en-CA" dirty="0" smtClean="0"/>
          </a:p>
          <a:p>
            <a:r>
              <a:rPr lang="en-CA" b="1" dirty="0" smtClean="0"/>
              <a:t>Purpose of the committee = </a:t>
            </a:r>
            <a:r>
              <a:rPr lang="en-CA" dirty="0" smtClean="0"/>
              <a:t>was to bargain with the Canadian government for </a:t>
            </a:r>
            <a:r>
              <a:rPr lang="en-CA" b="1" dirty="0" smtClean="0">
                <a:solidFill>
                  <a:srgbClr val="00B0F0"/>
                </a:solidFill>
              </a:rPr>
              <a:t>lands, language, and religious rights of the Metis people</a:t>
            </a:r>
          </a:p>
          <a:p>
            <a:endParaRPr lang="en-CA" dirty="0" smtClean="0"/>
          </a:p>
          <a:p>
            <a:r>
              <a:rPr lang="en-CA" b="1" dirty="0" smtClean="0"/>
              <a:t>Goal = </a:t>
            </a:r>
            <a:r>
              <a:rPr lang="en-CA" dirty="0" smtClean="0"/>
              <a:t>to stop the newly appointed governor, William McDougal, from entering and taking control of the Red River area</a:t>
            </a:r>
          </a:p>
          <a:p>
            <a:endParaRPr lang="en-CA" dirty="0" smtClean="0"/>
          </a:p>
          <a:p>
            <a:r>
              <a:rPr lang="en-CA" dirty="0" smtClean="0"/>
              <a:t>Metis did not think that McDougal had any right to enter the Red River Settlement </a:t>
            </a:r>
          </a:p>
          <a:p>
            <a:pPr lvl="1"/>
            <a:r>
              <a:rPr lang="en-CA" dirty="0" smtClean="0"/>
              <a:t>Official transfer of Rupert’s Land to Canada had yet to take place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4161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National Committee of Metis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b="1" dirty="0" smtClean="0"/>
              <a:t>McDougal acted before </a:t>
            </a:r>
            <a:r>
              <a:rPr lang="en-CA" dirty="0" smtClean="0"/>
              <a:t>official government instructions and attempted to enter the Red River Settlement </a:t>
            </a:r>
          </a:p>
          <a:p>
            <a:endParaRPr lang="en-CA" dirty="0"/>
          </a:p>
          <a:p>
            <a:r>
              <a:rPr lang="en-CA" b="1" dirty="0" smtClean="0">
                <a:solidFill>
                  <a:srgbClr val="00B0F0"/>
                </a:solidFill>
              </a:rPr>
              <a:t>Metis reaction =  </a:t>
            </a:r>
            <a:r>
              <a:rPr lang="en-CA" dirty="0" smtClean="0"/>
              <a:t>14 armed Metis blocked McDougal and then seized Fort Garry (HBC headquarters in Red River)</a:t>
            </a:r>
          </a:p>
          <a:p>
            <a:endParaRPr lang="en-CA" dirty="0"/>
          </a:p>
          <a:p>
            <a:r>
              <a:rPr lang="en-CA" b="1" dirty="0" smtClean="0">
                <a:solidFill>
                  <a:srgbClr val="00B0F0"/>
                </a:solidFill>
              </a:rPr>
              <a:t>The Metis </a:t>
            </a:r>
            <a:r>
              <a:rPr lang="en-CA" dirty="0" smtClean="0"/>
              <a:t>now had control of the settlement </a:t>
            </a:r>
          </a:p>
          <a:p>
            <a:endParaRPr lang="en-CA" dirty="0"/>
          </a:p>
          <a:p>
            <a:r>
              <a:rPr lang="en-CA" b="1" dirty="0" smtClean="0"/>
              <a:t>Riel</a:t>
            </a:r>
            <a:r>
              <a:rPr lang="en-CA" dirty="0" smtClean="0"/>
              <a:t> invited both French and English speaking Metis to an </a:t>
            </a:r>
            <a:r>
              <a:rPr lang="en-CA" b="1" u="sng" dirty="0" smtClean="0"/>
              <a:t>assembly at Fort Garry</a:t>
            </a:r>
          </a:p>
          <a:p>
            <a:endParaRPr lang="en-CA" dirty="0"/>
          </a:p>
          <a:p>
            <a:r>
              <a:rPr lang="en-CA" dirty="0" smtClean="0"/>
              <a:t>At this meeting the </a:t>
            </a:r>
            <a:r>
              <a:rPr lang="en-CA" b="1" dirty="0" smtClean="0">
                <a:solidFill>
                  <a:srgbClr val="00B0F0"/>
                </a:solidFill>
              </a:rPr>
              <a:t>Metis wrote a List of Rights </a:t>
            </a:r>
            <a:r>
              <a:rPr lang="en-CA" dirty="0" smtClean="0"/>
              <a:t>&gt; </a:t>
            </a:r>
            <a:r>
              <a:rPr lang="en-CA" b="1" dirty="0" smtClean="0"/>
              <a:t>the conditions by which they would join Canada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6856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Metis List of Rights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 smtClean="0">
                <a:solidFill>
                  <a:srgbClr val="FF0000"/>
                </a:solidFill>
              </a:rPr>
              <a:t>TASK = </a:t>
            </a:r>
          </a:p>
          <a:p>
            <a:r>
              <a:rPr lang="en-CA" dirty="0" smtClean="0"/>
              <a:t>&gt;Get into groups of 4 and move desks together </a:t>
            </a:r>
          </a:p>
          <a:p>
            <a:endParaRPr lang="en-CA" dirty="0" smtClean="0"/>
          </a:p>
          <a:p>
            <a:r>
              <a:rPr lang="en-CA" dirty="0" smtClean="0"/>
              <a:t>&gt;List the rights </a:t>
            </a:r>
            <a:r>
              <a:rPr lang="en-CA" b="1" dirty="0" smtClean="0"/>
              <a:t>you think </a:t>
            </a:r>
            <a:r>
              <a:rPr lang="en-CA" dirty="0" smtClean="0"/>
              <a:t>the </a:t>
            </a:r>
            <a:r>
              <a:rPr lang="en-CA" b="1" dirty="0" smtClean="0"/>
              <a:t>Metis would have listed regarding their conditions for joining Canada</a:t>
            </a:r>
            <a:r>
              <a:rPr lang="en-CA" dirty="0" smtClean="0"/>
              <a:t>.</a:t>
            </a:r>
          </a:p>
          <a:p>
            <a:endParaRPr lang="en-CA" dirty="0"/>
          </a:p>
          <a:p>
            <a:r>
              <a:rPr lang="en-CA" b="1" dirty="0" smtClean="0"/>
              <a:t>&gt;Things to keep in mind = </a:t>
            </a:r>
          </a:p>
          <a:p>
            <a:pPr lvl="1"/>
            <a:r>
              <a:rPr lang="en-CA" dirty="0" smtClean="0"/>
              <a:t>Metis language, culture, and traditions </a:t>
            </a:r>
          </a:p>
          <a:p>
            <a:pPr lvl="1"/>
            <a:r>
              <a:rPr lang="en-CA" dirty="0" smtClean="0"/>
              <a:t>Government structure and provincial control </a:t>
            </a:r>
          </a:p>
          <a:p>
            <a:pPr lvl="1"/>
            <a:r>
              <a:rPr lang="en-CA" dirty="0" smtClean="0"/>
              <a:t>Connection to rest of Canada </a:t>
            </a:r>
          </a:p>
          <a:p>
            <a:pPr lvl="1"/>
            <a:r>
              <a:rPr lang="en-CA" dirty="0" smtClean="0"/>
              <a:t>Land recognition and rights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35302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Metis List of Rights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Compare group lists with the actual </a:t>
            </a:r>
            <a:r>
              <a:rPr lang="en-CA" b="1" dirty="0" smtClean="0"/>
              <a:t>Metis List of Rights on page 220.</a:t>
            </a:r>
          </a:p>
          <a:p>
            <a:endParaRPr lang="en-CA" b="1" dirty="0"/>
          </a:p>
          <a:p>
            <a:r>
              <a:rPr lang="en-CA" b="1" dirty="0" smtClean="0"/>
              <a:t>TASK=</a:t>
            </a:r>
          </a:p>
          <a:p>
            <a:endParaRPr lang="en-CA" b="1" dirty="0"/>
          </a:p>
          <a:p>
            <a:r>
              <a:rPr lang="en-CA" b="1" dirty="0" smtClean="0"/>
              <a:t>&gt;</a:t>
            </a:r>
            <a:r>
              <a:rPr lang="en-CA" dirty="0" smtClean="0"/>
              <a:t> Look for similarities/differences between your group list and actual list</a:t>
            </a:r>
          </a:p>
          <a:p>
            <a:endParaRPr lang="en-CA" b="1" dirty="0" smtClean="0"/>
          </a:p>
          <a:p>
            <a:r>
              <a:rPr lang="en-CA" b="1" dirty="0" smtClean="0"/>
              <a:t>&gt; </a:t>
            </a:r>
            <a:r>
              <a:rPr lang="en-CA" dirty="0" smtClean="0"/>
              <a:t>What items on this list do you think the Canadian government would accept or discard ? </a:t>
            </a:r>
            <a:r>
              <a:rPr lang="en-CA" smtClean="0"/>
              <a:t>Why?</a:t>
            </a:r>
            <a:endParaRPr lang="en-CA" b="1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7275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171</TotalTime>
  <Words>419</Words>
  <Application>Microsoft Macintosh PowerPoint</Application>
  <PresentationFormat>On-screen Show (4:3)</PresentationFormat>
  <Paragraphs>60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Arial</vt:lpstr>
      <vt:lpstr>Clarity</vt:lpstr>
      <vt:lpstr>Red RIVER RESISTANCE</vt:lpstr>
      <vt:lpstr>Red River Resistance </vt:lpstr>
      <vt:lpstr>Enter &gt; Louis Riel</vt:lpstr>
      <vt:lpstr>National Committee of Metis</vt:lpstr>
      <vt:lpstr>National Committee of Metis</vt:lpstr>
      <vt:lpstr>Metis List of Rights</vt:lpstr>
      <vt:lpstr>Metis List of Rights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 RIVER RESISTANCE</dc:title>
  <dc:creator>Robb Rutley</dc:creator>
  <cp:lastModifiedBy>Larry Goldsack</cp:lastModifiedBy>
  <cp:revision>10</cp:revision>
  <dcterms:created xsi:type="dcterms:W3CDTF">2016-11-08T14:41:19Z</dcterms:created>
  <dcterms:modified xsi:type="dcterms:W3CDTF">2016-11-08T18:48:41Z</dcterms:modified>
</cp:coreProperties>
</file>